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5" r:id="rId6"/>
    <p:sldMasterId id="2147483713" r:id="rId7"/>
  </p:sldMasterIdLst>
  <p:notesMasterIdLst>
    <p:notesMasterId r:id="rId18"/>
  </p:notesMasterIdLst>
  <p:sldIdLst>
    <p:sldId id="1045" r:id="rId8"/>
    <p:sldId id="773" r:id="rId9"/>
    <p:sldId id="776" r:id="rId10"/>
    <p:sldId id="758" r:id="rId11"/>
    <p:sldId id="775" r:id="rId12"/>
    <p:sldId id="770" r:id="rId13"/>
    <p:sldId id="1046" r:id="rId14"/>
    <p:sldId id="695" r:id="rId15"/>
    <p:sldId id="1047" r:id="rId16"/>
    <p:sldId id="1039"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37D526-2AB6-2122-1E35-D98B3E6D7AE0}" name="Wikker, Laura GIZ" initials="WLG" userId="S::laura.wikker@giz.de::6402fc3c-3068-4118-9a76-7895111442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0CBC3"/>
    <a:srgbClr val="A2C58F"/>
    <a:srgbClr val="9AC8BF"/>
    <a:srgbClr val="3D8475"/>
    <a:srgbClr val="26435E"/>
    <a:srgbClr val="C1DDD8"/>
    <a:srgbClr val="A7C597"/>
    <a:srgbClr val="81AB69"/>
    <a:srgbClr val="9CBD89"/>
    <a:srgbClr val="91B6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kker, Laura GIZ" userId="6402fc3c-3068-4118-9a76-78951114429c" providerId="ADAL" clId="{D22D70BF-B832-44E2-BA27-2CAF16FAADEE}"/>
    <pc:docChg chg="undo custSel modSld">
      <pc:chgData name="Wikker, Laura GIZ" userId="6402fc3c-3068-4118-9a76-78951114429c" providerId="ADAL" clId="{D22D70BF-B832-44E2-BA27-2CAF16FAADEE}" dt="2024-01-11T15:20:46.682" v="78" actId="790"/>
      <pc:docMkLst>
        <pc:docMk/>
      </pc:docMkLst>
      <pc:sldChg chg="modSp mod">
        <pc:chgData name="Wikker, Laura GIZ" userId="6402fc3c-3068-4118-9a76-78951114429c" providerId="ADAL" clId="{D22D70BF-B832-44E2-BA27-2CAF16FAADEE}" dt="2024-01-04T13:42:25.208" v="46" actId="20577"/>
        <pc:sldMkLst>
          <pc:docMk/>
          <pc:sldMk cId="202592455" sldId="758"/>
        </pc:sldMkLst>
        <pc:spChg chg="mod">
          <ac:chgData name="Wikker, Laura GIZ" userId="6402fc3c-3068-4118-9a76-78951114429c" providerId="ADAL" clId="{D22D70BF-B832-44E2-BA27-2CAF16FAADEE}" dt="2024-01-04T13:42:25.208" v="46" actId="20577"/>
          <ac:spMkLst>
            <pc:docMk/>
            <pc:sldMk cId="202592455" sldId="758"/>
            <ac:spMk id="7" creationId="{10127D69-C9DA-41EB-8F8D-952CE2999122}"/>
          </ac:spMkLst>
        </pc:spChg>
        <pc:graphicFrameChg chg="modGraphic">
          <ac:chgData name="Wikker, Laura GIZ" userId="6402fc3c-3068-4118-9a76-78951114429c" providerId="ADAL" clId="{D22D70BF-B832-44E2-BA27-2CAF16FAADEE}" dt="2024-01-04T13:40:55.419" v="14" actId="20577"/>
          <ac:graphicFrameMkLst>
            <pc:docMk/>
            <pc:sldMk cId="202592455" sldId="758"/>
            <ac:graphicFrameMk id="16" creationId="{635F501A-4F09-392B-8BB3-8BFF5B3BF05E}"/>
          </ac:graphicFrameMkLst>
        </pc:graphicFrameChg>
      </pc:sldChg>
      <pc:sldChg chg="modSp mod addCm">
        <pc:chgData name="Wikker, Laura GIZ" userId="6402fc3c-3068-4118-9a76-78951114429c" providerId="ADAL" clId="{D22D70BF-B832-44E2-BA27-2CAF16FAADEE}" dt="2024-01-04T13:46:26.437" v="60" actId="790"/>
        <pc:sldMkLst>
          <pc:docMk/>
          <pc:sldMk cId="1793216721" sldId="770"/>
        </pc:sldMkLst>
        <pc:spChg chg="mod">
          <ac:chgData name="Wikker, Laura GIZ" userId="6402fc3c-3068-4118-9a76-78951114429c" providerId="ADAL" clId="{D22D70BF-B832-44E2-BA27-2CAF16FAADEE}" dt="2024-01-04T13:45:36.025" v="58" actId="20577"/>
          <ac:spMkLst>
            <pc:docMk/>
            <pc:sldMk cId="1793216721" sldId="770"/>
            <ac:spMk id="2" creationId="{D42A6ED2-3205-9C01-26B9-64C8E84D30C7}"/>
          </ac:spMkLst>
        </pc:spChg>
        <pc:spChg chg="mod">
          <ac:chgData name="Wikker, Laura GIZ" userId="6402fc3c-3068-4118-9a76-78951114429c" providerId="ADAL" clId="{D22D70BF-B832-44E2-BA27-2CAF16FAADEE}" dt="2024-01-04T13:46:03.684" v="59" actId="207"/>
          <ac:spMkLst>
            <pc:docMk/>
            <pc:sldMk cId="1793216721" sldId="770"/>
            <ac:spMk id="6" creationId="{566FF27C-ADBD-1B6E-FA56-AF23AF347DDC}"/>
          </ac:spMkLst>
        </pc:spChg>
        <pc:spChg chg="mod">
          <ac:chgData name="Wikker, Laura GIZ" userId="6402fc3c-3068-4118-9a76-78951114429c" providerId="ADAL" clId="{D22D70BF-B832-44E2-BA27-2CAF16FAADEE}" dt="2024-01-04T13:46:26.437" v="60" actId="790"/>
          <ac:spMkLst>
            <pc:docMk/>
            <pc:sldMk cId="1793216721" sldId="770"/>
            <ac:spMk id="7" creationId="{10127D69-C9DA-41EB-8F8D-952CE2999122}"/>
          </ac:spMkLst>
        </pc:spChg>
      </pc:sldChg>
      <pc:sldChg chg="delSp modSp mod">
        <pc:chgData name="Wikker, Laura GIZ" userId="6402fc3c-3068-4118-9a76-78951114429c" providerId="ADAL" clId="{D22D70BF-B832-44E2-BA27-2CAF16FAADEE}" dt="2024-01-04T13:43:45.971" v="54" actId="20577"/>
        <pc:sldMkLst>
          <pc:docMk/>
          <pc:sldMk cId="205674020" sldId="771"/>
        </pc:sldMkLst>
        <pc:spChg chg="mod">
          <ac:chgData name="Wikker, Laura GIZ" userId="6402fc3c-3068-4118-9a76-78951114429c" providerId="ADAL" clId="{D22D70BF-B832-44E2-BA27-2CAF16FAADEE}" dt="2024-01-04T13:43:45.971" v="54" actId="20577"/>
          <ac:spMkLst>
            <pc:docMk/>
            <pc:sldMk cId="205674020" sldId="771"/>
            <ac:spMk id="4" creationId="{D3EE6C05-3EA6-5953-D144-FB48426051AC}"/>
          </ac:spMkLst>
        </pc:spChg>
        <pc:spChg chg="mod">
          <ac:chgData name="Wikker, Laura GIZ" userId="6402fc3c-3068-4118-9a76-78951114429c" providerId="ADAL" clId="{D22D70BF-B832-44E2-BA27-2CAF16FAADEE}" dt="2024-01-04T13:43:25.155" v="51" actId="20577"/>
          <ac:spMkLst>
            <pc:docMk/>
            <pc:sldMk cId="205674020" sldId="771"/>
            <ac:spMk id="5" creationId="{E26CA77D-5779-98FB-28B3-D805BB5F51D0}"/>
          </ac:spMkLst>
        </pc:spChg>
        <pc:spChg chg="del">
          <ac:chgData name="Wikker, Laura GIZ" userId="6402fc3c-3068-4118-9a76-78951114429c" providerId="ADAL" clId="{D22D70BF-B832-44E2-BA27-2CAF16FAADEE}" dt="2024-01-04T13:43:03.614" v="49" actId="478"/>
          <ac:spMkLst>
            <pc:docMk/>
            <pc:sldMk cId="205674020" sldId="771"/>
            <ac:spMk id="9" creationId="{BF91C438-F9A2-90EC-F6C6-3308AB08D09B}"/>
          </ac:spMkLst>
        </pc:spChg>
        <pc:spChg chg="mod">
          <ac:chgData name="Wikker, Laura GIZ" userId="6402fc3c-3068-4118-9a76-78951114429c" providerId="ADAL" clId="{D22D70BF-B832-44E2-BA27-2CAF16FAADEE}" dt="2024-01-04T13:43:07.233" v="50" actId="14100"/>
          <ac:spMkLst>
            <pc:docMk/>
            <pc:sldMk cId="205674020" sldId="771"/>
            <ac:spMk id="10" creationId="{7C3D48E0-6F2A-F1C0-FFBF-643D95FD370C}"/>
          </ac:spMkLst>
        </pc:spChg>
      </pc:sldChg>
      <pc:sldChg chg="modNotesTx">
        <pc:chgData name="Wikker, Laura GIZ" userId="6402fc3c-3068-4118-9a76-78951114429c" providerId="ADAL" clId="{D22D70BF-B832-44E2-BA27-2CAF16FAADEE}" dt="2024-01-04T13:38:23.889" v="3" actId="20577"/>
        <pc:sldMkLst>
          <pc:docMk/>
          <pc:sldMk cId="3372656273" sldId="772"/>
        </pc:sldMkLst>
      </pc:sldChg>
      <pc:sldChg chg="modSp mod">
        <pc:chgData name="Wikker, Laura GIZ" userId="6402fc3c-3068-4118-9a76-78951114429c" providerId="ADAL" clId="{D22D70BF-B832-44E2-BA27-2CAF16FAADEE}" dt="2024-01-11T15:19:15.649" v="71" actId="790"/>
        <pc:sldMkLst>
          <pc:docMk/>
          <pc:sldMk cId="3895139506" sldId="773"/>
        </pc:sldMkLst>
        <pc:spChg chg="mod">
          <ac:chgData name="Wikker, Laura GIZ" userId="6402fc3c-3068-4118-9a76-78951114429c" providerId="ADAL" clId="{D22D70BF-B832-44E2-BA27-2CAF16FAADEE}" dt="2024-01-11T15:19:15.649" v="71" actId="790"/>
          <ac:spMkLst>
            <pc:docMk/>
            <pc:sldMk cId="3895139506" sldId="773"/>
            <ac:spMk id="7" creationId="{10127D69-C9DA-41EB-8F8D-952CE2999122}"/>
          </ac:spMkLst>
        </pc:spChg>
        <pc:spChg chg="mod">
          <ac:chgData name="Wikker, Laura GIZ" userId="6402fc3c-3068-4118-9a76-78951114429c" providerId="ADAL" clId="{D22D70BF-B832-44E2-BA27-2CAF16FAADEE}" dt="2024-01-11T15:19:05.207" v="70" actId="790"/>
          <ac:spMkLst>
            <pc:docMk/>
            <pc:sldMk cId="3895139506" sldId="773"/>
            <ac:spMk id="10" creationId="{7E24F2D5-C19F-9273-A1F4-9912F2BED464}"/>
          </ac:spMkLst>
        </pc:spChg>
      </pc:sldChg>
      <pc:sldChg chg="modSp mod">
        <pc:chgData name="Wikker, Laura GIZ" userId="6402fc3c-3068-4118-9a76-78951114429c" providerId="ADAL" clId="{D22D70BF-B832-44E2-BA27-2CAF16FAADEE}" dt="2024-01-11T15:19:49.134" v="73" actId="790"/>
        <pc:sldMkLst>
          <pc:docMk/>
          <pc:sldMk cId="757043617" sldId="775"/>
        </pc:sldMkLst>
        <pc:spChg chg="mod">
          <ac:chgData name="Wikker, Laura GIZ" userId="6402fc3c-3068-4118-9a76-78951114429c" providerId="ADAL" clId="{D22D70BF-B832-44E2-BA27-2CAF16FAADEE}" dt="2024-01-11T15:19:49.134" v="73" actId="790"/>
          <ac:spMkLst>
            <pc:docMk/>
            <pc:sldMk cId="757043617" sldId="775"/>
            <ac:spMk id="14" creationId="{5C808D25-D0F0-6B1B-31FC-AF53FEAB81B1}"/>
          </ac:spMkLst>
        </pc:spChg>
        <pc:graphicFrameChg chg="modGraphic">
          <ac:chgData name="Wikker, Laura GIZ" userId="6402fc3c-3068-4118-9a76-78951114429c" providerId="ADAL" clId="{D22D70BF-B832-44E2-BA27-2CAF16FAADEE}" dt="2024-01-04T13:47:51.301" v="69" actId="20577"/>
          <ac:graphicFrameMkLst>
            <pc:docMk/>
            <pc:sldMk cId="757043617" sldId="775"/>
            <ac:graphicFrameMk id="12" creationId="{3F36B79B-07DC-2236-A3B8-6C25E8814E91}"/>
          </ac:graphicFrameMkLst>
        </pc:graphicFrameChg>
      </pc:sldChg>
      <pc:sldChg chg="modSp mod">
        <pc:chgData name="Wikker, Laura GIZ" userId="6402fc3c-3068-4118-9a76-78951114429c" providerId="ADAL" clId="{D22D70BF-B832-44E2-BA27-2CAF16FAADEE}" dt="2024-01-11T15:19:33.628" v="72" actId="790"/>
        <pc:sldMkLst>
          <pc:docMk/>
          <pc:sldMk cId="1694865841" sldId="776"/>
        </pc:sldMkLst>
        <pc:spChg chg="mod">
          <ac:chgData name="Wikker, Laura GIZ" userId="6402fc3c-3068-4118-9a76-78951114429c" providerId="ADAL" clId="{D22D70BF-B832-44E2-BA27-2CAF16FAADEE}" dt="2024-01-04T13:40:32.419" v="12" actId="790"/>
          <ac:spMkLst>
            <pc:docMk/>
            <pc:sldMk cId="1694865841" sldId="776"/>
            <ac:spMk id="6" creationId="{D2A6DF1A-1CB8-4F84-B554-96F54438DCB3}"/>
          </ac:spMkLst>
        </pc:spChg>
        <pc:spChg chg="mod">
          <ac:chgData name="Wikker, Laura GIZ" userId="6402fc3c-3068-4118-9a76-78951114429c" providerId="ADAL" clId="{D22D70BF-B832-44E2-BA27-2CAF16FAADEE}" dt="2024-01-11T15:19:33.628" v="72" actId="790"/>
          <ac:spMkLst>
            <pc:docMk/>
            <pc:sldMk cId="1694865841" sldId="776"/>
            <ac:spMk id="7" creationId="{10127D69-C9DA-41EB-8F8D-952CE2999122}"/>
          </ac:spMkLst>
        </pc:spChg>
      </pc:sldChg>
      <pc:sldChg chg="modSp mod">
        <pc:chgData name="Wikker, Laura GIZ" userId="6402fc3c-3068-4118-9a76-78951114429c" providerId="ADAL" clId="{D22D70BF-B832-44E2-BA27-2CAF16FAADEE}" dt="2024-01-11T15:20:28.891" v="77" actId="790"/>
        <pc:sldMkLst>
          <pc:docMk/>
          <pc:sldMk cId="1480056079" sldId="1046"/>
        </pc:sldMkLst>
        <pc:spChg chg="mod">
          <ac:chgData name="Wikker, Laura GIZ" userId="6402fc3c-3068-4118-9a76-78951114429c" providerId="ADAL" clId="{D22D70BF-B832-44E2-BA27-2CAF16FAADEE}" dt="2024-01-11T15:20:14.331" v="75" actId="790"/>
          <ac:spMkLst>
            <pc:docMk/>
            <pc:sldMk cId="1480056079" sldId="1046"/>
            <ac:spMk id="31" creationId="{6CA66E41-CFC9-4AE3-E118-81C5D6EB3B05}"/>
          </ac:spMkLst>
        </pc:spChg>
        <pc:spChg chg="mod">
          <ac:chgData name="Wikker, Laura GIZ" userId="6402fc3c-3068-4118-9a76-78951114429c" providerId="ADAL" clId="{D22D70BF-B832-44E2-BA27-2CAF16FAADEE}" dt="2024-01-11T15:20:05.290" v="74" actId="790"/>
          <ac:spMkLst>
            <pc:docMk/>
            <pc:sldMk cId="1480056079" sldId="1046"/>
            <ac:spMk id="32" creationId="{409CE9EC-2B82-7C01-3FC1-3D15D5325AB4}"/>
          </ac:spMkLst>
        </pc:spChg>
        <pc:spChg chg="mod">
          <ac:chgData name="Wikker, Laura GIZ" userId="6402fc3c-3068-4118-9a76-78951114429c" providerId="ADAL" clId="{D22D70BF-B832-44E2-BA27-2CAF16FAADEE}" dt="2024-01-11T15:20:22.135" v="76" actId="790"/>
          <ac:spMkLst>
            <pc:docMk/>
            <pc:sldMk cId="1480056079" sldId="1046"/>
            <ac:spMk id="33" creationId="{565228CE-DE91-0F76-21F2-5F5BC9C1F86C}"/>
          </ac:spMkLst>
        </pc:spChg>
        <pc:spChg chg="mod">
          <ac:chgData name="Wikker, Laura GIZ" userId="6402fc3c-3068-4118-9a76-78951114429c" providerId="ADAL" clId="{D22D70BF-B832-44E2-BA27-2CAF16FAADEE}" dt="2024-01-11T15:20:28.891" v="77" actId="790"/>
          <ac:spMkLst>
            <pc:docMk/>
            <pc:sldMk cId="1480056079" sldId="1046"/>
            <ac:spMk id="34" creationId="{90EB686A-8CAC-E375-72D1-A182EA139A0D}"/>
          </ac:spMkLst>
        </pc:spChg>
      </pc:sldChg>
      <pc:sldChg chg="modSp mod">
        <pc:chgData name="Wikker, Laura GIZ" userId="6402fc3c-3068-4118-9a76-78951114429c" providerId="ADAL" clId="{D22D70BF-B832-44E2-BA27-2CAF16FAADEE}" dt="2024-01-11T15:20:46.682" v="78" actId="790"/>
        <pc:sldMkLst>
          <pc:docMk/>
          <pc:sldMk cId="2489706575" sldId="1047"/>
        </pc:sldMkLst>
        <pc:spChg chg="mod">
          <ac:chgData name="Wikker, Laura GIZ" userId="6402fc3c-3068-4118-9a76-78951114429c" providerId="ADAL" clId="{D22D70BF-B832-44E2-BA27-2CAF16FAADEE}" dt="2024-01-11T15:20:46.682" v="78" actId="790"/>
          <ac:spMkLst>
            <pc:docMk/>
            <pc:sldMk cId="2489706575" sldId="1047"/>
            <ac:spMk id="3" creationId="{93982D98-2DD9-26A1-F9CA-398B57F7E6FC}"/>
          </ac:spMkLst>
        </pc:spChg>
      </pc:sldChg>
    </pc:docChg>
  </pc:docChgLst>
  <pc:docChgLst>
    <pc:chgData name="Mahler, Lisa-Marie GIZ" userId="062c7488-371b-41b7-88eb-d6118cb6e357" providerId="ADAL" clId="{36E3DF61-2414-479E-B0C9-5CD899DC9191}"/>
    <pc:docChg chg="undo custSel addSld delSld modSld sldOrd">
      <pc:chgData name="Mahler, Lisa-Marie GIZ" userId="062c7488-371b-41b7-88eb-d6118cb6e357" providerId="ADAL" clId="{36E3DF61-2414-479E-B0C9-5CD899DC9191}" dt="2024-01-08T16:32:52.806" v="2239" actId="20577"/>
      <pc:docMkLst>
        <pc:docMk/>
      </pc:docMkLst>
      <pc:sldChg chg="del">
        <pc:chgData name="Mahler, Lisa-Marie GIZ" userId="062c7488-371b-41b7-88eb-d6118cb6e357" providerId="ADAL" clId="{36E3DF61-2414-479E-B0C9-5CD899DC9191}" dt="2024-01-04T13:55:50.134" v="7" actId="2696"/>
        <pc:sldMkLst>
          <pc:docMk/>
          <pc:sldMk cId="4251229553" sldId="256"/>
        </pc:sldMkLst>
      </pc:sldChg>
      <pc:sldChg chg="addSp delSp modSp del mod">
        <pc:chgData name="Mahler, Lisa-Marie GIZ" userId="062c7488-371b-41b7-88eb-d6118cb6e357" providerId="ADAL" clId="{36E3DF61-2414-479E-B0C9-5CD899DC9191}" dt="2024-01-04T18:46:21.303" v="1036" actId="2696"/>
        <pc:sldMkLst>
          <pc:docMk/>
          <pc:sldMk cId="2640166382" sldId="257"/>
        </pc:sldMkLst>
        <pc:spChg chg="add del mod">
          <ac:chgData name="Mahler, Lisa-Marie GIZ" userId="062c7488-371b-41b7-88eb-d6118cb6e357" providerId="ADAL" clId="{36E3DF61-2414-479E-B0C9-5CD899DC9191}" dt="2024-01-04T18:46:16.548" v="1034" actId="21"/>
          <ac:spMkLst>
            <pc:docMk/>
            <pc:sldMk cId="2640166382" sldId="257"/>
            <ac:spMk id="2" creationId="{52A6B8E1-8E88-0213-1CB8-0A3A0EE03F0D}"/>
          </ac:spMkLst>
        </pc:spChg>
        <pc:spChg chg="del mod">
          <ac:chgData name="Mahler, Lisa-Marie GIZ" userId="062c7488-371b-41b7-88eb-d6118cb6e357" providerId="ADAL" clId="{36E3DF61-2414-479E-B0C9-5CD899DC9191}" dt="2024-01-04T18:46:16.548" v="1034" actId="21"/>
          <ac:spMkLst>
            <pc:docMk/>
            <pc:sldMk cId="2640166382" sldId="257"/>
            <ac:spMk id="3" creationId="{6EFCB489-D5CE-9B36-13FE-EABB2696D8FA}"/>
          </ac:spMkLst>
        </pc:spChg>
        <pc:spChg chg="add del mod">
          <ac:chgData name="Mahler, Lisa-Marie GIZ" userId="062c7488-371b-41b7-88eb-d6118cb6e357" providerId="ADAL" clId="{36E3DF61-2414-479E-B0C9-5CD899DC9191}" dt="2024-01-04T18:46:16.548" v="1034" actId="21"/>
          <ac:spMkLst>
            <pc:docMk/>
            <pc:sldMk cId="2640166382" sldId="257"/>
            <ac:spMk id="4" creationId="{AC5D1CAD-368D-D13D-34CC-C7FD5D6A55F6}"/>
          </ac:spMkLst>
        </pc:spChg>
        <pc:spChg chg="del mod">
          <ac:chgData name="Mahler, Lisa-Marie GIZ" userId="062c7488-371b-41b7-88eb-d6118cb6e357" providerId="ADAL" clId="{36E3DF61-2414-479E-B0C9-5CD899DC9191}" dt="2024-01-04T18:46:16.548" v="1034" actId="21"/>
          <ac:spMkLst>
            <pc:docMk/>
            <pc:sldMk cId="2640166382" sldId="257"/>
            <ac:spMk id="5" creationId="{E8520BCC-6A18-A7B9-B825-0A17F074FE87}"/>
          </ac:spMkLst>
        </pc:spChg>
        <pc:spChg chg="del">
          <ac:chgData name="Mahler, Lisa-Marie GIZ" userId="062c7488-371b-41b7-88eb-d6118cb6e357" providerId="ADAL" clId="{36E3DF61-2414-479E-B0C9-5CD899DC9191}" dt="2024-01-04T18:28:09.463" v="872" actId="478"/>
          <ac:spMkLst>
            <pc:docMk/>
            <pc:sldMk cId="2640166382" sldId="257"/>
            <ac:spMk id="6" creationId="{824649AD-7A94-AFAD-DB66-D112FD1580B8}"/>
          </ac:spMkLst>
        </pc:spChg>
        <pc:spChg chg="add del mod">
          <ac:chgData name="Mahler, Lisa-Marie GIZ" userId="062c7488-371b-41b7-88eb-d6118cb6e357" providerId="ADAL" clId="{36E3DF61-2414-479E-B0C9-5CD899DC9191}" dt="2024-01-04T18:28:16.966" v="873" actId="478"/>
          <ac:spMkLst>
            <pc:docMk/>
            <pc:sldMk cId="2640166382" sldId="257"/>
            <ac:spMk id="7" creationId="{D1C94B06-2779-1F24-DD59-915F63182D42}"/>
          </ac:spMkLst>
        </pc:spChg>
        <pc:spChg chg="add del mod">
          <ac:chgData name="Mahler, Lisa-Marie GIZ" userId="062c7488-371b-41b7-88eb-d6118cb6e357" providerId="ADAL" clId="{36E3DF61-2414-479E-B0C9-5CD899DC9191}" dt="2024-01-04T18:28:16.966" v="873" actId="478"/>
          <ac:spMkLst>
            <pc:docMk/>
            <pc:sldMk cId="2640166382" sldId="257"/>
            <ac:spMk id="9" creationId="{383E39AE-B6AC-9B59-68BA-2E510D86E73C}"/>
          </ac:spMkLst>
        </pc:spChg>
        <pc:spChg chg="add mod">
          <ac:chgData name="Mahler, Lisa-Marie GIZ" userId="062c7488-371b-41b7-88eb-d6118cb6e357" providerId="ADAL" clId="{36E3DF61-2414-479E-B0C9-5CD899DC9191}" dt="2024-01-04T18:28:17.878" v="874"/>
          <ac:spMkLst>
            <pc:docMk/>
            <pc:sldMk cId="2640166382" sldId="257"/>
            <ac:spMk id="10" creationId="{ADD2CF28-2312-F0EC-A62B-4BB9E7E72CB8}"/>
          </ac:spMkLst>
        </pc:spChg>
        <pc:spChg chg="add mod">
          <ac:chgData name="Mahler, Lisa-Marie GIZ" userId="062c7488-371b-41b7-88eb-d6118cb6e357" providerId="ADAL" clId="{36E3DF61-2414-479E-B0C9-5CD899DC9191}" dt="2024-01-04T18:28:17.878" v="874"/>
          <ac:spMkLst>
            <pc:docMk/>
            <pc:sldMk cId="2640166382" sldId="257"/>
            <ac:spMk id="12" creationId="{CEE7E889-6A3F-DDC5-5293-210F138BB6FC}"/>
          </ac:spMkLst>
        </pc:spChg>
        <pc:spChg chg="add mod ord">
          <ac:chgData name="Mahler, Lisa-Marie GIZ" userId="062c7488-371b-41b7-88eb-d6118cb6e357" providerId="ADAL" clId="{36E3DF61-2414-479E-B0C9-5CD899DC9191}" dt="2024-01-04T18:39:37.720" v="952" actId="688"/>
          <ac:spMkLst>
            <pc:docMk/>
            <pc:sldMk cId="2640166382" sldId="257"/>
            <ac:spMk id="13" creationId="{8BEFEB7E-F0DB-D77A-55B7-7490C75CA9C2}"/>
          </ac:spMkLst>
        </pc:spChg>
        <pc:spChg chg="add del mod ord">
          <ac:chgData name="Mahler, Lisa-Marie GIZ" userId="062c7488-371b-41b7-88eb-d6118cb6e357" providerId="ADAL" clId="{36E3DF61-2414-479E-B0C9-5CD899DC9191}" dt="2024-01-04T18:46:16.548" v="1034" actId="21"/>
          <ac:spMkLst>
            <pc:docMk/>
            <pc:sldMk cId="2640166382" sldId="257"/>
            <ac:spMk id="14" creationId="{DBE261E2-39DC-0FE7-F176-A6B30C1C7B1B}"/>
          </ac:spMkLst>
        </pc:spChg>
        <pc:grpChg chg="add del mod">
          <ac:chgData name="Mahler, Lisa-Marie GIZ" userId="062c7488-371b-41b7-88eb-d6118cb6e357" providerId="ADAL" clId="{36E3DF61-2414-479E-B0C9-5CD899DC9191}" dt="2024-01-04T18:46:16.548" v="1034" actId="21"/>
          <ac:grpSpMkLst>
            <pc:docMk/>
            <pc:sldMk cId="2640166382" sldId="257"/>
            <ac:grpSpMk id="31" creationId="{F10248F7-8CB4-EC82-D12C-CE576F9B8432}"/>
          </ac:grpSpMkLst>
        </pc:grpChg>
        <pc:picChg chg="add del mod">
          <ac:chgData name="Mahler, Lisa-Marie GIZ" userId="062c7488-371b-41b7-88eb-d6118cb6e357" providerId="ADAL" clId="{36E3DF61-2414-479E-B0C9-5CD899DC9191}" dt="2024-01-04T18:28:16.966" v="873" actId="478"/>
          <ac:picMkLst>
            <pc:docMk/>
            <pc:sldMk cId="2640166382" sldId="257"/>
            <ac:picMk id="8" creationId="{0EC9298F-4404-42DC-8BBF-7E798B0EC095}"/>
          </ac:picMkLst>
        </pc:picChg>
        <pc:picChg chg="add mod">
          <ac:chgData name="Mahler, Lisa-Marie GIZ" userId="062c7488-371b-41b7-88eb-d6118cb6e357" providerId="ADAL" clId="{36E3DF61-2414-479E-B0C9-5CD899DC9191}" dt="2024-01-04T18:28:17.878" v="874"/>
          <ac:picMkLst>
            <pc:docMk/>
            <pc:sldMk cId="2640166382" sldId="257"/>
            <ac:picMk id="11" creationId="{0B70FD89-5860-FBF4-8692-7961ACA74A40}"/>
          </ac:picMkLst>
        </pc:picChg>
        <pc:picChg chg="add del mod">
          <ac:chgData name="Mahler, Lisa-Marie GIZ" userId="062c7488-371b-41b7-88eb-d6118cb6e357" providerId="ADAL" clId="{36E3DF61-2414-479E-B0C9-5CD899DC9191}" dt="2024-01-04T18:42:44.874" v="996" actId="21"/>
          <ac:picMkLst>
            <pc:docMk/>
            <pc:sldMk cId="2640166382" sldId="257"/>
            <ac:picMk id="16" creationId="{12796306-5A99-CB64-8DFD-EED848624CE6}"/>
          </ac:picMkLst>
        </pc:picChg>
        <pc:picChg chg="add del mod">
          <ac:chgData name="Mahler, Lisa-Marie GIZ" userId="062c7488-371b-41b7-88eb-d6118cb6e357" providerId="ADAL" clId="{36E3DF61-2414-479E-B0C9-5CD899DC9191}" dt="2024-01-04T18:42:44.874" v="996" actId="21"/>
          <ac:picMkLst>
            <pc:docMk/>
            <pc:sldMk cId="2640166382" sldId="257"/>
            <ac:picMk id="18" creationId="{31EACDFC-8664-1237-D3BC-5C519FEF0A06}"/>
          </ac:picMkLst>
        </pc:picChg>
        <pc:picChg chg="add del mod">
          <ac:chgData name="Mahler, Lisa-Marie GIZ" userId="062c7488-371b-41b7-88eb-d6118cb6e357" providerId="ADAL" clId="{36E3DF61-2414-479E-B0C9-5CD899DC9191}" dt="2024-01-04T18:42:44.874" v="996" actId="21"/>
          <ac:picMkLst>
            <pc:docMk/>
            <pc:sldMk cId="2640166382" sldId="257"/>
            <ac:picMk id="20" creationId="{E246B91B-7BE1-1DDF-BA2D-2D24FF275231}"/>
          </ac:picMkLst>
        </pc:picChg>
        <pc:picChg chg="add del mod ord">
          <ac:chgData name="Mahler, Lisa-Marie GIZ" userId="062c7488-371b-41b7-88eb-d6118cb6e357" providerId="ADAL" clId="{36E3DF61-2414-479E-B0C9-5CD899DC9191}" dt="2024-01-04T18:42:44.874" v="996" actId="21"/>
          <ac:picMkLst>
            <pc:docMk/>
            <pc:sldMk cId="2640166382" sldId="257"/>
            <ac:picMk id="22" creationId="{C8E7F06F-C8F8-C777-1906-818B15E3C509}"/>
          </ac:picMkLst>
        </pc:picChg>
        <pc:picChg chg="add del mod">
          <ac:chgData name="Mahler, Lisa-Marie GIZ" userId="062c7488-371b-41b7-88eb-d6118cb6e357" providerId="ADAL" clId="{36E3DF61-2414-479E-B0C9-5CD899DC9191}" dt="2024-01-04T18:42:34.196" v="995" actId="478"/>
          <ac:picMkLst>
            <pc:docMk/>
            <pc:sldMk cId="2640166382" sldId="257"/>
            <ac:picMk id="24" creationId="{DFB7EB6E-E098-A8D1-A995-3EEA9CDA2CA8}"/>
          </ac:picMkLst>
        </pc:picChg>
        <pc:picChg chg="add del mod">
          <ac:chgData name="Mahler, Lisa-Marie GIZ" userId="062c7488-371b-41b7-88eb-d6118cb6e357" providerId="ADAL" clId="{36E3DF61-2414-479E-B0C9-5CD899DC9191}" dt="2024-01-04T18:46:16.548" v="1034" actId="21"/>
          <ac:picMkLst>
            <pc:docMk/>
            <pc:sldMk cId="2640166382" sldId="257"/>
            <ac:picMk id="26" creationId="{259B5D7C-AA40-C630-2E38-E2C258A6523D}"/>
          </ac:picMkLst>
        </pc:picChg>
        <pc:picChg chg="add del mod">
          <ac:chgData name="Mahler, Lisa-Marie GIZ" userId="062c7488-371b-41b7-88eb-d6118cb6e357" providerId="ADAL" clId="{36E3DF61-2414-479E-B0C9-5CD899DC9191}" dt="2024-01-04T18:40:33.099" v="960" actId="478"/>
          <ac:picMkLst>
            <pc:docMk/>
            <pc:sldMk cId="2640166382" sldId="257"/>
            <ac:picMk id="28" creationId="{00ADB350-7A1E-B3A2-B6D4-60DB1677E668}"/>
          </ac:picMkLst>
        </pc:picChg>
        <pc:picChg chg="add mod">
          <ac:chgData name="Mahler, Lisa-Marie GIZ" userId="062c7488-371b-41b7-88eb-d6118cb6e357" providerId="ADAL" clId="{36E3DF61-2414-479E-B0C9-5CD899DC9191}" dt="2024-01-04T18:39:18.276" v="949" actId="164"/>
          <ac:picMkLst>
            <pc:docMk/>
            <pc:sldMk cId="2640166382" sldId="257"/>
            <ac:picMk id="30" creationId="{A458712A-36C6-46C7-7E3C-E3D4ED48EDBE}"/>
          </ac:picMkLst>
        </pc:picChg>
      </pc:sldChg>
      <pc:sldChg chg="addSp delSp modSp mod modNotesTx">
        <pc:chgData name="Mahler, Lisa-Marie GIZ" userId="062c7488-371b-41b7-88eb-d6118cb6e357" providerId="ADAL" clId="{36E3DF61-2414-479E-B0C9-5CD899DC9191}" dt="2024-01-04T18:59:22.720" v="1300" actId="113"/>
        <pc:sldMkLst>
          <pc:docMk/>
          <pc:sldMk cId="1441065989" sldId="695"/>
        </pc:sldMkLst>
        <pc:spChg chg="mod">
          <ac:chgData name="Mahler, Lisa-Marie GIZ" userId="062c7488-371b-41b7-88eb-d6118cb6e357" providerId="ADAL" clId="{36E3DF61-2414-479E-B0C9-5CD899DC9191}" dt="2024-01-04T14:56:54.121" v="350" actId="1036"/>
          <ac:spMkLst>
            <pc:docMk/>
            <pc:sldMk cId="1441065989" sldId="695"/>
            <ac:spMk id="2" creationId="{7B4EAFC8-89EA-48A1-8A09-EF601C4A4E50}"/>
          </ac:spMkLst>
        </pc:spChg>
        <pc:spChg chg="mod">
          <ac:chgData name="Mahler, Lisa-Marie GIZ" userId="062c7488-371b-41b7-88eb-d6118cb6e357" providerId="ADAL" clId="{36E3DF61-2414-479E-B0C9-5CD899DC9191}" dt="2024-01-04T18:46:30.523" v="1048" actId="20577"/>
          <ac:spMkLst>
            <pc:docMk/>
            <pc:sldMk cId="1441065989" sldId="695"/>
            <ac:spMk id="4" creationId="{3D03E753-BC41-40CA-9D9B-2272F374BC48}"/>
          </ac:spMkLst>
        </pc:spChg>
        <pc:spChg chg="mod">
          <ac:chgData name="Mahler, Lisa-Marie GIZ" userId="062c7488-371b-41b7-88eb-d6118cb6e357" providerId="ADAL" clId="{36E3DF61-2414-479E-B0C9-5CD899DC9191}" dt="2024-01-04T18:46:44.967" v="1087" actId="20577"/>
          <ac:spMkLst>
            <pc:docMk/>
            <pc:sldMk cId="1441065989" sldId="695"/>
            <ac:spMk id="5" creationId="{A8021C09-27EF-4992-B9B1-B32BB836DD26}"/>
          </ac:spMkLst>
        </pc:spChg>
        <pc:spChg chg="mod">
          <ac:chgData name="Mahler, Lisa-Marie GIZ" userId="062c7488-371b-41b7-88eb-d6118cb6e357" providerId="ADAL" clId="{36E3DF61-2414-479E-B0C9-5CD899DC9191}" dt="2024-01-04T18:59:22.720" v="1300" actId="113"/>
          <ac:spMkLst>
            <pc:docMk/>
            <pc:sldMk cId="1441065989" sldId="695"/>
            <ac:spMk id="7" creationId="{593015D7-AC95-4D91-860B-46F61CEBD40C}"/>
          </ac:spMkLst>
        </pc:spChg>
        <pc:spChg chg="mod">
          <ac:chgData name="Mahler, Lisa-Marie GIZ" userId="062c7488-371b-41b7-88eb-d6118cb6e357" providerId="ADAL" clId="{36E3DF61-2414-479E-B0C9-5CD899DC9191}" dt="2024-01-04T18:59:22.720" v="1300" actId="113"/>
          <ac:spMkLst>
            <pc:docMk/>
            <pc:sldMk cId="1441065989" sldId="695"/>
            <ac:spMk id="8" creationId="{C453AD75-992F-47B9-BB62-41282EB3D24F}"/>
          </ac:spMkLst>
        </pc:spChg>
        <pc:spChg chg="mod">
          <ac:chgData name="Mahler, Lisa-Marie GIZ" userId="062c7488-371b-41b7-88eb-d6118cb6e357" providerId="ADAL" clId="{36E3DF61-2414-479E-B0C9-5CD899DC9191}" dt="2024-01-04T18:59:22.720" v="1300" actId="113"/>
          <ac:spMkLst>
            <pc:docMk/>
            <pc:sldMk cId="1441065989" sldId="695"/>
            <ac:spMk id="9" creationId="{868A864F-02CE-402D-BAA5-734E3ED200DE}"/>
          </ac:spMkLst>
        </pc:spChg>
        <pc:spChg chg="add mod ord">
          <ac:chgData name="Mahler, Lisa-Marie GIZ" userId="062c7488-371b-41b7-88eb-d6118cb6e357" providerId="ADAL" clId="{36E3DF61-2414-479E-B0C9-5CD899DC9191}" dt="2024-01-04T14:57:02.188" v="352" actId="14100"/>
          <ac:spMkLst>
            <pc:docMk/>
            <pc:sldMk cId="1441065989" sldId="695"/>
            <ac:spMk id="10" creationId="{6EFC4736-B7E3-CBCA-AD9C-E3CC9FDECD1B}"/>
          </ac:spMkLst>
        </pc:spChg>
        <pc:spChg chg="add mod">
          <ac:chgData name="Mahler, Lisa-Marie GIZ" userId="062c7488-371b-41b7-88eb-d6118cb6e357" providerId="ADAL" clId="{36E3DF61-2414-479E-B0C9-5CD899DC9191}" dt="2024-01-04T14:56:54.121" v="350" actId="1036"/>
          <ac:spMkLst>
            <pc:docMk/>
            <pc:sldMk cId="1441065989" sldId="695"/>
            <ac:spMk id="12" creationId="{0324DAE3-855D-6B8B-D5D7-76C29B746A64}"/>
          </ac:spMkLst>
        </pc:spChg>
        <pc:spChg chg="add mod">
          <ac:chgData name="Mahler, Lisa-Marie GIZ" userId="062c7488-371b-41b7-88eb-d6118cb6e357" providerId="ADAL" clId="{36E3DF61-2414-479E-B0C9-5CD899DC9191}" dt="2024-01-04T14:56:54.121" v="350" actId="1036"/>
          <ac:spMkLst>
            <pc:docMk/>
            <pc:sldMk cId="1441065989" sldId="695"/>
            <ac:spMk id="14" creationId="{5A4601A3-1FA0-9A1D-A247-61CF9FD4489E}"/>
          </ac:spMkLst>
        </pc:spChg>
        <pc:spChg chg="mod">
          <ac:chgData name="Mahler, Lisa-Marie GIZ" userId="062c7488-371b-41b7-88eb-d6118cb6e357" providerId="ADAL" clId="{36E3DF61-2414-479E-B0C9-5CD899DC9191}" dt="2024-01-04T14:56:54.121" v="350" actId="1036"/>
          <ac:spMkLst>
            <pc:docMk/>
            <pc:sldMk cId="1441065989" sldId="695"/>
            <ac:spMk id="15" creationId="{30727951-36BB-4700-A12B-1841B063E5A0}"/>
          </ac:spMkLst>
        </pc:spChg>
        <pc:spChg chg="mod">
          <ac:chgData name="Mahler, Lisa-Marie GIZ" userId="062c7488-371b-41b7-88eb-d6118cb6e357" providerId="ADAL" clId="{36E3DF61-2414-479E-B0C9-5CD899DC9191}" dt="2024-01-04T14:56:54.121" v="350" actId="1036"/>
          <ac:spMkLst>
            <pc:docMk/>
            <pc:sldMk cId="1441065989" sldId="695"/>
            <ac:spMk id="16" creationId="{4FADF7C6-AEC2-45E8-B443-5532058BFE3E}"/>
          </ac:spMkLst>
        </pc:spChg>
        <pc:spChg chg="mod">
          <ac:chgData name="Mahler, Lisa-Marie GIZ" userId="062c7488-371b-41b7-88eb-d6118cb6e357" providerId="ADAL" clId="{36E3DF61-2414-479E-B0C9-5CD899DC9191}" dt="2024-01-04T14:56:54.121" v="350" actId="1036"/>
          <ac:spMkLst>
            <pc:docMk/>
            <pc:sldMk cId="1441065989" sldId="695"/>
            <ac:spMk id="17" creationId="{2FEC07EC-13D2-454E-A0AA-B3D4B4D85D8F}"/>
          </ac:spMkLst>
        </pc:spChg>
        <pc:spChg chg="mod">
          <ac:chgData name="Mahler, Lisa-Marie GIZ" userId="062c7488-371b-41b7-88eb-d6118cb6e357" providerId="ADAL" clId="{36E3DF61-2414-479E-B0C9-5CD899DC9191}" dt="2024-01-04T14:56:54.121" v="350" actId="1036"/>
          <ac:spMkLst>
            <pc:docMk/>
            <pc:sldMk cId="1441065989" sldId="695"/>
            <ac:spMk id="18" creationId="{D92517D6-434D-4045-BA4D-828E8BED3BB1}"/>
          </ac:spMkLst>
        </pc:spChg>
        <pc:spChg chg="add mod">
          <ac:chgData name="Mahler, Lisa-Marie GIZ" userId="062c7488-371b-41b7-88eb-d6118cb6e357" providerId="ADAL" clId="{36E3DF61-2414-479E-B0C9-5CD899DC9191}" dt="2024-01-04T14:56:54.121" v="350" actId="1036"/>
          <ac:spMkLst>
            <pc:docMk/>
            <pc:sldMk cId="1441065989" sldId="695"/>
            <ac:spMk id="21" creationId="{01C12E87-7EF7-C7F6-1577-F0B086939A36}"/>
          </ac:spMkLst>
        </pc:spChg>
        <pc:spChg chg="add mod">
          <ac:chgData name="Mahler, Lisa-Marie GIZ" userId="062c7488-371b-41b7-88eb-d6118cb6e357" providerId="ADAL" clId="{36E3DF61-2414-479E-B0C9-5CD899DC9191}" dt="2024-01-04T14:57:27.872" v="359" actId="14100"/>
          <ac:spMkLst>
            <pc:docMk/>
            <pc:sldMk cId="1441065989" sldId="695"/>
            <ac:spMk id="23" creationId="{CBC7D3E5-A872-1F47-3946-46F89E02281E}"/>
          </ac:spMkLst>
        </pc:spChg>
        <pc:picChg chg="del mod">
          <ac:chgData name="Mahler, Lisa-Marie GIZ" userId="062c7488-371b-41b7-88eb-d6118cb6e357" providerId="ADAL" clId="{36E3DF61-2414-479E-B0C9-5CD899DC9191}" dt="2024-01-04T13:58:24.974" v="9" actId="478"/>
          <ac:picMkLst>
            <pc:docMk/>
            <pc:sldMk cId="1441065989" sldId="695"/>
            <ac:picMk id="19" creationId="{CE53F256-2B50-4336-A53A-C23A57D1EB17}"/>
          </ac:picMkLst>
        </pc:picChg>
      </pc:sldChg>
      <pc:sldChg chg="modSp mod">
        <pc:chgData name="Mahler, Lisa-Marie GIZ" userId="062c7488-371b-41b7-88eb-d6118cb6e357" providerId="ADAL" clId="{36E3DF61-2414-479E-B0C9-5CD899DC9191}" dt="2024-01-04T19:00:16.757" v="1309" actId="1076"/>
        <pc:sldMkLst>
          <pc:docMk/>
          <pc:sldMk cId="202592455" sldId="758"/>
        </pc:sldMkLst>
        <pc:spChg chg="mod">
          <ac:chgData name="Mahler, Lisa-Marie GIZ" userId="062c7488-371b-41b7-88eb-d6118cb6e357" providerId="ADAL" clId="{36E3DF61-2414-479E-B0C9-5CD899DC9191}" dt="2024-01-04T19:00:16.757" v="1309" actId="1076"/>
          <ac:spMkLst>
            <pc:docMk/>
            <pc:sldMk cId="202592455" sldId="758"/>
            <ac:spMk id="2" creationId="{C1FB4FDF-EB33-764F-3968-10E4EBCA0332}"/>
          </ac:spMkLst>
        </pc:spChg>
        <pc:spChg chg="mod">
          <ac:chgData name="Mahler, Lisa-Marie GIZ" userId="062c7488-371b-41b7-88eb-d6118cb6e357" providerId="ADAL" clId="{36E3DF61-2414-479E-B0C9-5CD899DC9191}" dt="2024-01-04T18:59:50.136" v="1303" actId="14100"/>
          <ac:spMkLst>
            <pc:docMk/>
            <pc:sldMk cId="202592455" sldId="758"/>
            <ac:spMk id="4" creationId="{92DED0CF-D843-4D8F-A0C2-AAA9E9939386}"/>
          </ac:spMkLst>
        </pc:spChg>
        <pc:spChg chg="mod">
          <ac:chgData name="Mahler, Lisa-Marie GIZ" userId="062c7488-371b-41b7-88eb-d6118cb6e357" providerId="ADAL" clId="{36E3DF61-2414-479E-B0C9-5CD899DC9191}" dt="2024-01-04T18:58:22.328" v="1299" actId="20577"/>
          <ac:spMkLst>
            <pc:docMk/>
            <pc:sldMk cId="202592455" sldId="758"/>
            <ac:spMk id="7" creationId="{10127D69-C9DA-41EB-8F8D-952CE2999122}"/>
          </ac:spMkLst>
        </pc:spChg>
        <pc:spChg chg="mod">
          <ac:chgData name="Mahler, Lisa-Marie GIZ" userId="062c7488-371b-41b7-88eb-d6118cb6e357" providerId="ADAL" clId="{36E3DF61-2414-479E-B0C9-5CD899DC9191}" dt="2024-01-04T18:59:53.863" v="1304" actId="14100"/>
          <ac:spMkLst>
            <pc:docMk/>
            <pc:sldMk cId="202592455" sldId="758"/>
            <ac:spMk id="15" creationId="{CBD9F609-F00F-43EF-9CF1-9CAF83858522}"/>
          </ac:spMkLst>
        </pc:spChg>
        <pc:graphicFrameChg chg="mod modGraphic">
          <ac:chgData name="Mahler, Lisa-Marie GIZ" userId="062c7488-371b-41b7-88eb-d6118cb6e357" providerId="ADAL" clId="{36E3DF61-2414-479E-B0C9-5CD899DC9191}" dt="2024-01-04T19:00:10.087" v="1308" actId="1035"/>
          <ac:graphicFrameMkLst>
            <pc:docMk/>
            <pc:sldMk cId="202592455" sldId="758"/>
            <ac:graphicFrameMk id="16" creationId="{635F501A-4F09-392B-8BB3-8BFF5B3BF05E}"/>
          </ac:graphicFrameMkLst>
        </pc:graphicFrameChg>
      </pc:sldChg>
      <pc:sldChg chg="del">
        <pc:chgData name="Mahler, Lisa-Marie GIZ" userId="062c7488-371b-41b7-88eb-d6118cb6e357" providerId="ADAL" clId="{36E3DF61-2414-479E-B0C9-5CD899DC9191}" dt="2024-01-04T13:55:27.549" v="6" actId="2696"/>
        <pc:sldMkLst>
          <pc:docMk/>
          <pc:sldMk cId="1296632501" sldId="769"/>
        </pc:sldMkLst>
      </pc:sldChg>
      <pc:sldChg chg="addSp modSp mod ord delCm modNotesTx">
        <pc:chgData name="Mahler, Lisa-Marie GIZ" userId="062c7488-371b-41b7-88eb-d6118cb6e357" providerId="ADAL" clId="{36E3DF61-2414-479E-B0C9-5CD899DC9191}" dt="2024-01-08T16:01:03.909" v="2143"/>
        <pc:sldMkLst>
          <pc:docMk/>
          <pc:sldMk cId="1793216721" sldId="770"/>
        </pc:sldMkLst>
        <pc:spChg chg="mod">
          <ac:chgData name="Mahler, Lisa-Marie GIZ" userId="062c7488-371b-41b7-88eb-d6118cb6e357" providerId="ADAL" clId="{36E3DF61-2414-479E-B0C9-5CD899DC9191}" dt="2024-01-04T18:21:37.993" v="566" actId="20577"/>
          <ac:spMkLst>
            <pc:docMk/>
            <pc:sldMk cId="1793216721" sldId="770"/>
            <ac:spMk id="4" creationId="{14C26F9A-42EA-2C46-6173-3EB382488363}"/>
          </ac:spMkLst>
        </pc:spChg>
        <pc:spChg chg="mod">
          <ac:chgData name="Mahler, Lisa-Marie GIZ" userId="062c7488-371b-41b7-88eb-d6118cb6e357" providerId="ADAL" clId="{36E3DF61-2414-479E-B0C9-5CD899DC9191}" dt="2024-01-04T18:43:19.960" v="1002" actId="1076"/>
          <ac:spMkLst>
            <pc:docMk/>
            <pc:sldMk cId="1793216721" sldId="770"/>
            <ac:spMk id="6" creationId="{566FF27C-ADBD-1B6E-FA56-AF23AF347DDC}"/>
          </ac:spMkLst>
        </pc:spChg>
        <pc:spChg chg="mod">
          <ac:chgData name="Mahler, Lisa-Marie GIZ" userId="062c7488-371b-41b7-88eb-d6118cb6e357" providerId="ADAL" clId="{36E3DF61-2414-479E-B0C9-5CD899DC9191}" dt="2024-01-04T18:20:42.935" v="514" actId="1076"/>
          <ac:spMkLst>
            <pc:docMk/>
            <pc:sldMk cId="1793216721" sldId="770"/>
            <ac:spMk id="8" creationId="{C0621C78-A907-1AE5-3A59-BC606DE6CFB9}"/>
          </ac:spMkLst>
        </pc:spChg>
        <pc:spChg chg="mod">
          <ac:chgData name="Mahler, Lisa-Marie GIZ" userId="062c7488-371b-41b7-88eb-d6118cb6e357" providerId="ADAL" clId="{36E3DF61-2414-479E-B0C9-5CD899DC9191}" dt="2024-01-04T13:59:02.244" v="28" actId="1076"/>
          <ac:spMkLst>
            <pc:docMk/>
            <pc:sldMk cId="1793216721" sldId="770"/>
            <ac:spMk id="11" creationId="{9758D0FF-D297-BA95-2324-F3BCEBCAB91A}"/>
          </ac:spMkLst>
        </pc:spChg>
        <pc:spChg chg="mod">
          <ac:chgData name="Mahler, Lisa-Marie GIZ" userId="062c7488-371b-41b7-88eb-d6118cb6e357" providerId="ADAL" clId="{36E3DF61-2414-479E-B0C9-5CD899DC9191}" dt="2024-01-08T12:39:17.546" v="1922" actId="20577"/>
          <ac:spMkLst>
            <pc:docMk/>
            <pc:sldMk cId="1793216721" sldId="770"/>
            <ac:spMk id="13" creationId="{C23CD420-4441-4417-A8C6-779536776161}"/>
          </ac:spMkLst>
        </pc:spChg>
        <pc:spChg chg="mod">
          <ac:chgData name="Mahler, Lisa-Marie GIZ" userId="062c7488-371b-41b7-88eb-d6118cb6e357" providerId="ADAL" clId="{36E3DF61-2414-479E-B0C9-5CD899DC9191}" dt="2024-01-08T12:39:26.652" v="1926" actId="20577"/>
          <ac:spMkLst>
            <pc:docMk/>
            <pc:sldMk cId="1793216721" sldId="770"/>
            <ac:spMk id="18" creationId="{F08DA322-5307-99F0-C179-6616545158AB}"/>
          </ac:spMkLst>
        </pc:spChg>
        <pc:spChg chg="mod">
          <ac:chgData name="Mahler, Lisa-Marie GIZ" userId="062c7488-371b-41b7-88eb-d6118cb6e357" providerId="ADAL" clId="{36E3DF61-2414-479E-B0C9-5CD899DC9191}" dt="2024-01-08T12:39:30.398" v="1928" actId="20577"/>
          <ac:spMkLst>
            <pc:docMk/>
            <pc:sldMk cId="1793216721" sldId="770"/>
            <ac:spMk id="21" creationId="{5B8AAA43-C39B-DB2D-374A-3D0E8A5633F2}"/>
          </ac:spMkLst>
        </pc:spChg>
        <pc:spChg chg="mod">
          <ac:chgData name="Mahler, Lisa-Marie GIZ" userId="062c7488-371b-41b7-88eb-d6118cb6e357" providerId="ADAL" clId="{36E3DF61-2414-479E-B0C9-5CD899DC9191}" dt="2024-01-08T12:39:23.986" v="1924" actId="20577"/>
          <ac:spMkLst>
            <pc:docMk/>
            <pc:sldMk cId="1793216721" sldId="770"/>
            <ac:spMk id="24" creationId="{68D2012F-4D89-2134-14B9-7C423AD53BC0}"/>
          </ac:spMkLst>
        </pc:spChg>
        <pc:spChg chg="mod">
          <ac:chgData name="Mahler, Lisa-Marie GIZ" userId="062c7488-371b-41b7-88eb-d6118cb6e357" providerId="ADAL" clId="{36E3DF61-2414-479E-B0C9-5CD899DC9191}" dt="2024-01-04T18:44:49.323" v="1014" actId="20577"/>
          <ac:spMkLst>
            <pc:docMk/>
            <pc:sldMk cId="1793216721" sldId="770"/>
            <ac:spMk id="28" creationId="{6CF8C0B9-2091-43C2-8573-E4ECD11A4923}"/>
          </ac:spMkLst>
        </pc:spChg>
        <pc:spChg chg="mod">
          <ac:chgData name="Mahler, Lisa-Marie GIZ" userId="062c7488-371b-41b7-88eb-d6118cb6e357" providerId="ADAL" clId="{36E3DF61-2414-479E-B0C9-5CD899DC9191}" dt="2024-01-04T18:44:54.399" v="1020" actId="20577"/>
          <ac:spMkLst>
            <pc:docMk/>
            <pc:sldMk cId="1793216721" sldId="770"/>
            <ac:spMk id="29" creationId="{8F02A176-2FB4-47E6-9DEA-3911EE996C61}"/>
          </ac:spMkLst>
        </pc:spChg>
        <pc:grpChg chg="add mod">
          <ac:chgData name="Mahler, Lisa-Marie GIZ" userId="062c7488-371b-41b7-88eb-d6118cb6e357" providerId="ADAL" clId="{36E3DF61-2414-479E-B0C9-5CD899DC9191}" dt="2024-01-04T18:43:14.602" v="1001" actId="1076"/>
          <ac:grpSpMkLst>
            <pc:docMk/>
            <pc:sldMk cId="1793216721" sldId="770"/>
            <ac:grpSpMk id="27" creationId="{CA7ACFE6-960F-0B4A-DCBC-D7C1C6A85117}"/>
          </ac:grpSpMkLst>
        </pc:grpChg>
        <pc:picChg chg="add mod">
          <ac:chgData name="Mahler, Lisa-Marie GIZ" userId="062c7488-371b-41b7-88eb-d6118cb6e357" providerId="ADAL" clId="{36E3DF61-2414-479E-B0C9-5CD899DC9191}" dt="2024-01-04T18:43:12.595" v="1000" actId="164"/>
          <ac:picMkLst>
            <pc:docMk/>
            <pc:sldMk cId="1793216721" sldId="770"/>
            <ac:picMk id="3" creationId="{491FA1D2-5314-D353-A12D-7AEA82861EE1}"/>
          </ac:picMkLst>
        </pc:picChg>
        <pc:picChg chg="add mod">
          <ac:chgData name="Mahler, Lisa-Marie GIZ" userId="062c7488-371b-41b7-88eb-d6118cb6e357" providerId="ADAL" clId="{36E3DF61-2414-479E-B0C9-5CD899DC9191}" dt="2024-01-04T18:43:12.595" v="1000" actId="164"/>
          <ac:picMkLst>
            <pc:docMk/>
            <pc:sldMk cId="1793216721" sldId="770"/>
            <ac:picMk id="10" creationId="{75F625DB-E356-96D0-6E7D-BC1DF7FC5A6B}"/>
          </ac:picMkLst>
        </pc:picChg>
        <pc:picChg chg="add mod">
          <ac:chgData name="Mahler, Lisa-Marie GIZ" userId="062c7488-371b-41b7-88eb-d6118cb6e357" providerId="ADAL" clId="{36E3DF61-2414-479E-B0C9-5CD899DC9191}" dt="2024-01-04T18:43:12.595" v="1000" actId="164"/>
          <ac:picMkLst>
            <pc:docMk/>
            <pc:sldMk cId="1793216721" sldId="770"/>
            <ac:picMk id="25" creationId="{46F4C353-3BFC-82D6-757A-51F347BC921F}"/>
          </ac:picMkLst>
        </pc:picChg>
        <pc:picChg chg="add mod">
          <ac:chgData name="Mahler, Lisa-Marie GIZ" userId="062c7488-371b-41b7-88eb-d6118cb6e357" providerId="ADAL" clId="{36E3DF61-2414-479E-B0C9-5CD899DC9191}" dt="2024-01-04T18:43:12.595" v="1000" actId="164"/>
          <ac:picMkLst>
            <pc:docMk/>
            <pc:sldMk cId="1793216721" sldId="770"/>
            <ac:picMk id="26" creationId="{66A179F9-7593-BE5B-8DC5-40C5C4C9982F}"/>
          </ac:picMkLst>
        </pc:picChg>
      </pc:sldChg>
      <pc:sldChg chg="delSp modSp del mod">
        <pc:chgData name="Mahler, Lisa-Marie GIZ" userId="062c7488-371b-41b7-88eb-d6118cb6e357" providerId="ADAL" clId="{36E3DF61-2414-479E-B0C9-5CD899DC9191}" dt="2024-01-04T18:54:06.342" v="1227" actId="2696"/>
        <pc:sldMkLst>
          <pc:docMk/>
          <pc:sldMk cId="205674020" sldId="771"/>
        </pc:sldMkLst>
        <pc:spChg chg="del mod">
          <ac:chgData name="Mahler, Lisa-Marie GIZ" userId="062c7488-371b-41b7-88eb-d6118cb6e357" providerId="ADAL" clId="{36E3DF61-2414-479E-B0C9-5CD899DC9191}" dt="2024-01-04T18:53:54.669" v="1201" actId="21"/>
          <ac:spMkLst>
            <pc:docMk/>
            <pc:sldMk cId="205674020" sldId="771"/>
            <ac:spMk id="2" creationId="{67128DEA-B340-6368-0916-618A483836E1}"/>
          </ac:spMkLst>
        </pc:spChg>
        <pc:spChg chg="del mod">
          <ac:chgData name="Mahler, Lisa-Marie GIZ" userId="062c7488-371b-41b7-88eb-d6118cb6e357" providerId="ADAL" clId="{36E3DF61-2414-479E-B0C9-5CD899DC9191}" dt="2024-01-04T18:53:54.669" v="1201" actId="21"/>
          <ac:spMkLst>
            <pc:docMk/>
            <pc:sldMk cId="205674020" sldId="771"/>
            <ac:spMk id="3" creationId="{4EB4792B-1A39-7C43-254C-4C9E47870ABD}"/>
          </ac:spMkLst>
        </pc:spChg>
        <pc:spChg chg="del mod">
          <ac:chgData name="Mahler, Lisa-Marie GIZ" userId="062c7488-371b-41b7-88eb-d6118cb6e357" providerId="ADAL" clId="{36E3DF61-2414-479E-B0C9-5CD899DC9191}" dt="2024-01-04T18:53:54.669" v="1201" actId="21"/>
          <ac:spMkLst>
            <pc:docMk/>
            <pc:sldMk cId="205674020" sldId="771"/>
            <ac:spMk id="4" creationId="{D3EE6C05-3EA6-5953-D144-FB48426051AC}"/>
          </ac:spMkLst>
        </pc:spChg>
        <pc:spChg chg="del mod">
          <ac:chgData name="Mahler, Lisa-Marie GIZ" userId="062c7488-371b-41b7-88eb-d6118cb6e357" providerId="ADAL" clId="{36E3DF61-2414-479E-B0C9-5CD899DC9191}" dt="2024-01-04T18:53:54.669" v="1201" actId="21"/>
          <ac:spMkLst>
            <pc:docMk/>
            <pc:sldMk cId="205674020" sldId="771"/>
            <ac:spMk id="5" creationId="{E26CA77D-5779-98FB-28B3-D805BB5F51D0}"/>
          </ac:spMkLst>
        </pc:spChg>
        <pc:spChg chg="mod">
          <ac:chgData name="Mahler, Lisa-Marie GIZ" userId="062c7488-371b-41b7-88eb-d6118cb6e357" providerId="ADAL" clId="{36E3DF61-2414-479E-B0C9-5CD899DC9191}" dt="2024-01-04T14:02:23.368" v="33" actId="14100"/>
          <ac:spMkLst>
            <pc:docMk/>
            <pc:sldMk cId="205674020" sldId="771"/>
            <ac:spMk id="10" creationId="{7C3D48E0-6F2A-F1C0-FFBF-643D95FD370C}"/>
          </ac:spMkLst>
        </pc:spChg>
        <pc:picChg chg="del mod">
          <ac:chgData name="Mahler, Lisa-Marie GIZ" userId="062c7488-371b-41b7-88eb-d6118cb6e357" providerId="ADAL" clId="{36E3DF61-2414-479E-B0C9-5CD899DC9191}" dt="2024-01-04T18:53:54.669" v="1201" actId="21"/>
          <ac:picMkLst>
            <pc:docMk/>
            <pc:sldMk cId="205674020" sldId="771"/>
            <ac:picMk id="6" creationId="{A1FCF93F-4EBB-8FB6-DA9D-854ADF9D9B77}"/>
          </ac:picMkLst>
        </pc:picChg>
        <pc:picChg chg="del mod">
          <ac:chgData name="Mahler, Lisa-Marie GIZ" userId="062c7488-371b-41b7-88eb-d6118cb6e357" providerId="ADAL" clId="{36E3DF61-2414-479E-B0C9-5CD899DC9191}" dt="2024-01-04T18:53:54.669" v="1201" actId="21"/>
          <ac:picMkLst>
            <pc:docMk/>
            <pc:sldMk cId="205674020" sldId="771"/>
            <ac:picMk id="7" creationId="{A95786FA-8B65-0147-BCA2-DA2D5F23C78A}"/>
          </ac:picMkLst>
        </pc:picChg>
        <pc:picChg chg="del">
          <ac:chgData name="Mahler, Lisa-Marie GIZ" userId="062c7488-371b-41b7-88eb-d6118cb6e357" providerId="ADAL" clId="{36E3DF61-2414-479E-B0C9-5CD899DC9191}" dt="2024-01-04T18:53:54.669" v="1201" actId="21"/>
          <ac:picMkLst>
            <pc:docMk/>
            <pc:sldMk cId="205674020" sldId="771"/>
            <ac:picMk id="8" creationId="{4570D01C-DAE3-18F8-3D2B-C7129506017D}"/>
          </ac:picMkLst>
        </pc:picChg>
      </pc:sldChg>
      <pc:sldChg chg="addSp delSp modSp del mod ord modNotesTx">
        <pc:chgData name="Mahler, Lisa-Marie GIZ" userId="062c7488-371b-41b7-88eb-d6118cb6e357" providerId="ADAL" clId="{36E3DF61-2414-479E-B0C9-5CD899DC9191}" dt="2024-01-04T14:48:18.874" v="159" actId="2696"/>
        <pc:sldMkLst>
          <pc:docMk/>
          <pc:sldMk cId="3372656273" sldId="772"/>
        </pc:sldMkLst>
        <pc:spChg chg="del">
          <ac:chgData name="Mahler, Lisa-Marie GIZ" userId="062c7488-371b-41b7-88eb-d6118cb6e357" providerId="ADAL" clId="{36E3DF61-2414-479E-B0C9-5CD899DC9191}" dt="2024-01-04T14:39:54.812" v="111" actId="478"/>
          <ac:spMkLst>
            <pc:docMk/>
            <pc:sldMk cId="3372656273" sldId="772"/>
            <ac:spMk id="10" creationId="{77F78547-20FF-434E-A775-E78FE6D03100}"/>
          </ac:spMkLst>
        </pc:spChg>
        <pc:spChg chg="mod">
          <ac:chgData name="Mahler, Lisa-Marie GIZ" userId="062c7488-371b-41b7-88eb-d6118cb6e357" providerId="ADAL" clId="{36E3DF61-2414-479E-B0C9-5CD899DC9191}" dt="2024-01-04T14:39:58.087" v="112" actId="14100"/>
          <ac:spMkLst>
            <pc:docMk/>
            <pc:sldMk cId="3372656273" sldId="772"/>
            <ac:spMk id="11" creationId="{02D2CEDC-2979-426F-A495-BCF4AB4D209C}"/>
          </ac:spMkLst>
        </pc:spChg>
        <pc:spChg chg="mod">
          <ac:chgData name="Mahler, Lisa-Marie GIZ" userId="062c7488-371b-41b7-88eb-d6118cb6e357" providerId="ADAL" clId="{36E3DF61-2414-479E-B0C9-5CD899DC9191}" dt="2024-01-04T14:41:41.802" v="132" actId="20577"/>
          <ac:spMkLst>
            <pc:docMk/>
            <pc:sldMk cId="3372656273" sldId="772"/>
            <ac:spMk id="32" creationId="{5504C33E-05C5-4CA8-9F86-E781BF67E138}"/>
          </ac:spMkLst>
        </pc:spChg>
        <pc:picChg chg="add del">
          <ac:chgData name="Mahler, Lisa-Marie GIZ" userId="062c7488-371b-41b7-88eb-d6118cb6e357" providerId="ADAL" clId="{36E3DF61-2414-479E-B0C9-5CD899DC9191}" dt="2024-01-04T14:40:14.242" v="114" actId="22"/>
          <ac:picMkLst>
            <pc:docMk/>
            <pc:sldMk cId="3372656273" sldId="772"/>
            <ac:picMk id="6" creationId="{39A47409-B4E0-F81D-CD2A-4E23C541ECEB}"/>
          </ac:picMkLst>
        </pc:picChg>
        <pc:picChg chg="add del">
          <ac:chgData name="Mahler, Lisa-Marie GIZ" userId="062c7488-371b-41b7-88eb-d6118cb6e357" providerId="ADAL" clId="{36E3DF61-2414-479E-B0C9-5CD899DC9191}" dt="2024-01-04T14:42:01.700" v="134" actId="22"/>
          <ac:picMkLst>
            <pc:docMk/>
            <pc:sldMk cId="3372656273" sldId="772"/>
            <ac:picMk id="13" creationId="{B6E1D412-8283-B361-24D7-27945C46D425}"/>
          </ac:picMkLst>
        </pc:picChg>
        <pc:cxnChg chg="del">
          <ac:chgData name="Mahler, Lisa-Marie GIZ" userId="062c7488-371b-41b7-88eb-d6118cb6e357" providerId="ADAL" clId="{36E3DF61-2414-479E-B0C9-5CD899DC9191}" dt="2024-01-04T14:41:02.442" v="124" actId="478"/>
          <ac:cxnSpMkLst>
            <pc:docMk/>
            <pc:sldMk cId="3372656273" sldId="772"/>
            <ac:cxnSpMk id="84" creationId="{7FEEB5EF-D7EB-49A7-A6F3-846B783292BC}"/>
          </ac:cxnSpMkLst>
        </pc:cxnChg>
        <pc:cxnChg chg="del">
          <ac:chgData name="Mahler, Lisa-Marie GIZ" userId="062c7488-371b-41b7-88eb-d6118cb6e357" providerId="ADAL" clId="{36E3DF61-2414-479E-B0C9-5CD899DC9191}" dt="2024-01-04T14:41:07.035" v="126" actId="478"/>
          <ac:cxnSpMkLst>
            <pc:docMk/>
            <pc:sldMk cId="3372656273" sldId="772"/>
            <ac:cxnSpMk id="85" creationId="{FE8DE3E9-157D-4343-9AA7-637757D32A9A}"/>
          </ac:cxnSpMkLst>
        </pc:cxnChg>
        <pc:cxnChg chg="del">
          <ac:chgData name="Mahler, Lisa-Marie GIZ" userId="062c7488-371b-41b7-88eb-d6118cb6e357" providerId="ADAL" clId="{36E3DF61-2414-479E-B0C9-5CD899DC9191}" dt="2024-01-04T14:41:04.837" v="125" actId="478"/>
          <ac:cxnSpMkLst>
            <pc:docMk/>
            <pc:sldMk cId="3372656273" sldId="772"/>
            <ac:cxnSpMk id="86" creationId="{7D2049BA-9CE2-4AE9-8AED-BB1ADEE8524B}"/>
          </ac:cxnSpMkLst>
        </pc:cxnChg>
        <pc:cxnChg chg="del">
          <ac:chgData name="Mahler, Lisa-Marie GIZ" userId="062c7488-371b-41b7-88eb-d6118cb6e357" providerId="ADAL" clId="{36E3DF61-2414-479E-B0C9-5CD899DC9191}" dt="2024-01-04T14:41:00.317" v="123" actId="478"/>
          <ac:cxnSpMkLst>
            <pc:docMk/>
            <pc:sldMk cId="3372656273" sldId="772"/>
            <ac:cxnSpMk id="87" creationId="{7353DBC4-B7B2-475A-92DA-4D6BBB758236}"/>
          </ac:cxnSpMkLst>
        </pc:cxnChg>
        <pc:cxnChg chg="del">
          <ac:chgData name="Mahler, Lisa-Marie GIZ" userId="062c7488-371b-41b7-88eb-d6118cb6e357" providerId="ADAL" clId="{36E3DF61-2414-479E-B0C9-5CD899DC9191}" dt="2024-01-04T14:40:58.325" v="122" actId="478"/>
          <ac:cxnSpMkLst>
            <pc:docMk/>
            <pc:sldMk cId="3372656273" sldId="772"/>
            <ac:cxnSpMk id="88" creationId="{47F621D5-BE53-49C9-8F9E-4665BC4E48CC}"/>
          </ac:cxnSpMkLst>
        </pc:cxnChg>
      </pc:sldChg>
      <pc:sldChg chg="addSp delSp modSp mod modNotesTx">
        <pc:chgData name="Mahler, Lisa-Marie GIZ" userId="062c7488-371b-41b7-88eb-d6118cb6e357" providerId="ADAL" clId="{36E3DF61-2414-479E-B0C9-5CD899DC9191}" dt="2024-01-08T15:55:03.503" v="2141" actId="20577"/>
        <pc:sldMkLst>
          <pc:docMk/>
          <pc:sldMk cId="3895139506" sldId="773"/>
        </pc:sldMkLst>
        <pc:spChg chg="add del mod">
          <ac:chgData name="Mahler, Lisa-Marie GIZ" userId="062c7488-371b-41b7-88eb-d6118cb6e357" providerId="ADAL" clId="{36E3DF61-2414-479E-B0C9-5CD899DC9191}" dt="2024-01-04T13:53:23.330" v="5"/>
          <ac:spMkLst>
            <pc:docMk/>
            <pc:sldMk cId="3895139506" sldId="773"/>
            <ac:spMk id="2" creationId="{2EA7F2DD-8BDE-C871-6A9C-861C91D01714}"/>
          </ac:spMkLst>
        </pc:spChg>
        <pc:spChg chg="add mod">
          <ac:chgData name="Mahler, Lisa-Marie GIZ" userId="062c7488-371b-41b7-88eb-d6118cb6e357" providerId="ADAL" clId="{36E3DF61-2414-479E-B0C9-5CD899DC9191}" dt="2024-01-08T12:42:08.356" v="1960" actId="1036"/>
          <ac:spMkLst>
            <pc:docMk/>
            <pc:sldMk cId="3895139506" sldId="773"/>
            <ac:spMk id="2" creationId="{76DB3F0F-C146-E6B4-DC6A-B28E1BA65B7E}"/>
          </ac:spMkLst>
        </pc:spChg>
        <pc:spChg chg="add mod">
          <ac:chgData name="Mahler, Lisa-Marie GIZ" userId="062c7488-371b-41b7-88eb-d6118cb6e357" providerId="ADAL" clId="{36E3DF61-2414-479E-B0C9-5CD899DC9191}" dt="2024-01-08T15:50:06.296" v="2051" actId="1035"/>
          <ac:spMkLst>
            <pc:docMk/>
            <pc:sldMk cId="3895139506" sldId="773"/>
            <ac:spMk id="3" creationId="{FED5A6B9-7F6F-A935-1191-4226FE854A87}"/>
          </ac:spMkLst>
        </pc:spChg>
        <pc:spChg chg="add mod">
          <ac:chgData name="Mahler, Lisa-Marie GIZ" userId="062c7488-371b-41b7-88eb-d6118cb6e357" providerId="ADAL" clId="{36E3DF61-2414-479E-B0C9-5CD899DC9191}" dt="2024-01-08T12:41:39.970" v="1946" actId="1035"/>
          <ac:spMkLst>
            <pc:docMk/>
            <pc:sldMk cId="3895139506" sldId="773"/>
            <ac:spMk id="4" creationId="{1FD09A4D-9480-7D18-8DEB-191DF01FA585}"/>
          </ac:spMkLst>
        </pc:spChg>
        <pc:spChg chg="add mod">
          <ac:chgData name="Mahler, Lisa-Marie GIZ" userId="062c7488-371b-41b7-88eb-d6118cb6e357" providerId="ADAL" clId="{36E3DF61-2414-479E-B0C9-5CD899DC9191}" dt="2024-01-08T15:50:06.296" v="2051" actId="1035"/>
          <ac:spMkLst>
            <pc:docMk/>
            <pc:sldMk cId="3895139506" sldId="773"/>
            <ac:spMk id="6" creationId="{32AB68F2-FA0A-DD49-C1DE-7C67DDBAE800}"/>
          </ac:spMkLst>
        </pc:spChg>
        <pc:spChg chg="mod">
          <ac:chgData name="Mahler, Lisa-Marie GIZ" userId="062c7488-371b-41b7-88eb-d6118cb6e357" providerId="ADAL" clId="{36E3DF61-2414-479E-B0C9-5CD899DC9191}" dt="2024-01-08T15:51:46.226" v="2108" actId="20577"/>
          <ac:spMkLst>
            <pc:docMk/>
            <pc:sldMk cId="3895139506" sldId="773"/>
            <ac:spMk id="7" creationId="{10127D69-C9DA-41EB-8F8D-952CE2999122}"/>
          </ac:spMkLst>
        </pc:spChg>
        <pc:spChg chg="add mod">
          <ac:chgData name="Mahler, Lisa-Marie GIZ" userId="062c7488-371b-41b7-88eb-d6118cb6e357" providerId="ADAL" clId="{36E3DF61-2414-479E-B0C9-5CD899DC9191}" dt="2024-01-08T12:41:39.970" v="1946" actId="1035"/>
          <ac:spMkLst>
            <pc:docMk/>
            <pc:sldMk cId="3895139506" sldId="773"/>
            <ac:spMk id="8" creationId="{5B86C901-16DF-57EF-DB54-7EEF1588DA70}"/>
          </ac:spMkLst>
        </pc:spChg>
        <pc:spChg chg="add mod">
          <ac:chgData name="Mahler, Lisa-Marie GIZ" userId="062c7488-371b-41b7-88eb-d6118cb6e357" providerId="ADAL" clId="{36E3DF61-2414-479E-B0C9-5CD899DC9191}" dt="2024-01-08T12:43:03.986" v="1962" actId="207"/>
          <ac:spMkLst>
            <pc:docMk/>
            <pc:sldMk cId="3895139506" sldId="773"/>
            <ac:spMk id="10" creationId="{7E24F2D5-C19F-9273-A1F4-9912F2BED464}"/>
          </ac:spMkLst>
        </pc:spChg>
        <pc:spChg chg="add mod">
          <ac:chgData name="Mahler, Lisa-Marie GIZ" userId="062c7488-371b-41b7-88eb-d6118cb6e357" providerId="ADAL" clId="{36E3DF61-2414-479E-B0C9-5CD899DC9191}" dt="2024-01-08T15:50:19.498" v="2054" actId="14100"/>
          <ac:spMkLst>
            <pc:docMk/>
            <pc:sldMk cId="3895139506" sldId="773"/>
            <ac:spMk id="11" creationId="{6D2AE5B1-2D86-306C-A3A9-7CE3180226CD}"/>
          </ac:spMkLst>
        </pc:spChg>
        <pc:spChg chg="add mod">
          <ac:chgData name="Mahler, Lisa-Marie GIZ" userId="062c7488-371b-41b7-88eb-d6118cb6e357" providerId="ADAL" clId="{36E3DF61-2414-479E-B0C9-5CD899DC9191}" dt="2024-01-08T12:42:14.824" v="1961" actId="1076"/>
          <ac:spMkLst>
            <pc:docMk/>
            <pc:sldMk cId="3895139506" sldId="773"/>
            <ac:spMk id="13" creationId="{736600B0-F9C5-5ACD-7D58-DB450CB7B237}"/>
          </ac:spMkLst>
        </pc:spChg>
        <pc:spChg chg="add mod">
          <ac:chgData name="Mahler, Lisa-Marie GIZ" userId="062c7488-371b-41b7-88eb-d6118cb6e357" providerId="ADAL" clId="{36E3DF61-2414-479E-B0C9-5CD899DC9191}" dt="2024-01-08T14:20:54.753" v="1971" actId="20577"/>
          <ac:spMkLst>
            <pc:docMk/>
            <pc:sldMk cId="3895139506" sldId="773"/>
            <ac:spMk id="14" creationId="{0AA4E1E4-2BAF-6ED9-F963-3F22A5013D12}"/>
          </ac:spMkLst>
        </pc:spChg>
        <pc:spChg chg="add del mod">
          <ac:chgData name="Mahler, Lisa-Marie GIZ" userId="062c7488-371b-41b7-88eb-d6118cb6e357" providerId="ADAL" clId="{36E3DF61-2414-479E-B0C9-5CD899DC9191}" dt="2024-01-04T15:01:33.971" v="455" actId="21"/>
          <ac:spMkLst>
            <pc:docMk/>
            <pc:sldMk cId="3895139506" sldId="773"/>
            <ac:spMk id="17" creationId="{1122D73A-8386-80FB-1A2B-D90C564B9AC8}"/>
          </ac:spMkLst>
        </pc:spChg>
        <pc:spChg chg="add mod">
          <ac:chgData name="Mahler, Lisa-Marie GIZ" userId="062c7488-371b-41b7-88eb-d6118cb6e357" providerId="ADAL" clId="{36E3DF61-2414-479E-B0C9-5CD899DC9191}" dt="2024-01-08T15:55:03.503" v="2141" actId="20577"/>
          <ac:spMkLst>
            <pc:docMk/>
            <pc:sldMk cId="3895139506" sldId="773"/>
            <ac:spMk id="17" creationId="{9CC9728C-E60A-CB19-6D4D-82B51ED66CD1}"/>
          </ac:spMkLst>
        </pc:spChg>
        <pc:grpChg chg="add mod">
          <ac:chgData name="Mahler, Lisa-Marie GIZ" userId="062c7488-371b-41b7-88eb-d6118cb6e357" providerId="ADAL" clId="{36E3DF61-2414-479E-B0C9-5CD899DC9191}" dt="2024-01-08T12:42:04.954" v="1948" actId="164"/>
          <ac:grpSpMkLst>
            <pc:docMk/>
            <pc:sldMk cId="3895139506" sldId="773"/>
            <ac:grpSpMk id="16" creationId="{F967EF30-CC14-13EB-FDEC-85323BD3DB97}"/>
          </ac:grpSpMkLst>
        </pc:grpChg>
        <pc:picChg chg="add del mod">
          <ac:chgData name="Mahler, Lisa-Marie GIZ" userId="062c7488-371b-41b7-88eb-d6118cb6e357" providerId="ADAL" clId="{36E3DF61-2414-479E-B0C9-5CD899DC9191}" dt="2024-01-04T14:40:54.475" v="121" actId="478"/>
          <ac:picMkLst>
            <pc:docMk/>
            <pc:sldMk cId="3895139506" sldId="773"/>
            <ac:picMk id="11" creationId="{2D384E6E-B252-941B-F676-C5FFDD41D664}"/>
          </ac:picMkLst>
        </pc:picChg>
        <pc:picChg chg="add mod">
          <ac:chgData name="Mahler, Lisa-Marie GIZ" userId="062c7488-371b-41b7-88eb-d6118cb6e357" providerId="ADAL" clId="{36E3DF61-2414-479E-B0C9-5CD899DC9191}" dt="2024-01-08T12:42:04.954" v="1948" actId="164"/>
          <ac:picMkLst>
            <pc:docMk/>
            <pc:sldMk cId="3895139506" sldId="773"/>
            <ac:picMk id="15" creationId="{2768AFED-5624-38F7-51FE-332A21C9B63C}"/>
          </ac:picMkLst>
        </pc:picChg>
      </pc:sldChg>
      <pc:sldChg chg="modSp mod">
        <pc:chgData name="Mahler, Lisa-Marie GIZ" userId="062c7488-371b-41b7-88eb-d6118cb6e357" providerId="ADAL" clId="{36E3DF61-2414-479E-B0C9-5CD899DC9191}" dt="2024-01-04T19:01:01.769" v="1310" actId="20577"/>
        <pc:sldMkLst>
          <pc:docMk/>
          <pc:sldMk cId="757043617" sldId="775"/>
        </pc:sldMkLst>
        <pc:spChg chg="mod">
          <ac:chgData name="Mahler, Lisa-Marie GIZ" userId="062c7488-371b-41b7-88eb-d6118cb6e357" providerId="ADAL" clId="{36E3DF61-2414-479E-B0C9-5CD899DC9191}" dt="2024-01-04T19:01:01.769" v="1310" actId="20577"/>
          <ac:spMkLst>
            <pc:docMk/>
            <pc:sldMk cId="757043617" sldId="775"/>
            <ac:spMk id="14" creationId="{5C808D25-D0F0-6B1B-31FC-AF53FEAB81B1}"/>
          </ac:spMkLst>
        </pc:spChg>
      </pc:sldChg>
      <pc:sldChg chg="addSp delSp modSp mod modNotesTx">
        <pc:chgData name="Mahler, Lisa-Marie GIZ" userId="062c7488-371b-41b7-88eb-d6118cb6e357" providerId="ADAL" clId="{36E3DF61-2414-479E-B0C9-5CD899DC9191}" dt="2024-01-08T16:22:41.508" v="2186" actId="1076"/>
        <pc:sldMkLst>
          <pc:docMk/>
          <pc:sldMk cId="1694865841" sldId="776"/>
        </pc:sldMkLst>
        <pc:spChg chg="add mod">
          <ac:chgData name="Mahler, Lisa-Marie GIZ" userId="062c7488-371b-41b7-88eb-d6118cb6e357" providerId="ADAL" clId="{36E3DF61-2414-479E-B0C9-5CD899DC9191}" dt="2024-01-08T16:22:18.062" v="2183" actId="1037"/>
          <ac:spMkLst>
            <pc:docMk/>
            <pc:sldMk cId="1694865841" sldId="776"/>
            <ac:spMk id="2" creationId="{8573CBA6-3BC3-F687-5963-C7DE27CF44C1}"/>
          </ac:spMkLst>
        </pc:spChg>
        <pc:spChg chg="add del mod">
          <ac:chgData name="Mahler, Lisa-Marie GIZ" userId="062c7488-371b-41b7-88eb-d6118cb6e357" providerId="ADAL" clId="{36E3DF61-2414-479E-B0C9-5CD899DC9191}" dt="2024-01-04T18:20:00.857" v="510" actId="478"/>
          <ac:spMkLst>
            <pc:docMk/>
            <pc:sldMk cId="1694865841" sldId="776"/>
            <ac:spMk id="2" creationId="{8CF20B77-0FEE-CA6C-9CB2-7FFA48AE836F}"/>
          </ac:spMkLst>
        </pc:spChg>
        <pc:spChg chg="mod">
          <ac:chgData name="Mahler, Lisa-Marie GIZ" userId="062c7488-371b-41b7-88eb-d6118cb6e357" providerId="ADAL" clId="{36E3DF61-2414-479E-B0C9-5CD899DC9191}" dt="2024-01-08T16:22:41.508" v="2186" actId="1076"/>
          <ac:spMkLst>
            <pc:docMk/>
            <pc:sldMk cId="1694865841" sldId="776"/>
            <ac:spMk id="6" creationId="{D2A6DF1A-1CB8-4F84-B554-96F54438DCB3}"/>
          </ac:spMkLst>
        </pc:spChg>
        <pc:spChg chg="mod">
          <ac:chgData name="Mahler, Lisa-Marie GIZ" userId="062c7488-371b-41b7-88eb-d6118cb6e357" providerId="ADAL" clId="{36E3DF61-2414-479E-B0C9-5CD899DC9191}" dt="2024-01-08T16:08:26.016" v="2150"/>
          <ac:spMkLst>
            <pc:docMk/>
            <pc:sldMk cId="1694865841" sldId="776"/>
            <ac:spMk id="10" creationId="{3AB3E189-10B8-AB89-06C5-C7224354BB67}"/>
          </ac:spMkLst>
        </pc:spChg>
        <pc:grpChg chg="add mod">
          <ac:chgData name="Mahler, Lisa-Marie GIZ" userId="062c7488-371b-41b7-88eb-d6118cb6e357" providerId="ADAL" clId="{36E3DF61-2414-479E-B0C9-5CD899DC9191}" dt="2024-01-08T16:21:52.820" v="2164" actId="14100"/>
          <ac:grpSpMkLst>
            <pc:docMk/>
            <pc:sldMk cId="1694865841" sldId="776"/>
            <ac:grpSpMk id="4" creationId="{1999DFFC-74E9-95C3-C922-7DAB0D9B60F9}"/>
          </ac:grpSpMkLst>
        </pc:grpChg>
        <pc:picChg chg="del mod">
          <ac:chgData name="Mahler, Lisa-Marie GIZ" userId="062c7488-371b-41b7-88eb-d6118cb6e357" providerId="ADAL" clId="{36E3DF61-2414-479E-B0C9-5CD899DC9191}" dt="2024-01-08T16:21:42.669" v="2162" actId="478"/>
          <ac:picMkLst>
            <pc:docMk/>
            <pc:sldMk cId="1694865841" sldId="776"/>
            <ac:picMk id="3" creationId="{A1C4F40B-13DF-4690-AE58-A4E643F555BA}"/>
          </ac:picMkLst>
        </pc:picChg>
        <pc:picChg chg="mod">
          <ac:chgData name="Mahler, Lisa-Marie GIZ" userId="062c7488-371b-41b7-88eb-d6118cb6e357" providerId="ADAL" clId="{36E3DF61-2414-479E-B0C9-5CD899DC9191}" dt="2024-01-08T16:08:26.016" v="2150"/>
          <ac:picMkLst>
            <pc:docMk/>
            <pc:sldMk cId="1694865841" sldId="776"/>
            <ac:picMk id="8" creationId="{E16F7F05-DDAB-0572-DB56-BB1E33A1BB25}"/>
          </ac:picMkLst>
        </pc:picChg>
      </pc:sldChg>
      <pc:sldChg chg="addSp modSp mod">
        <pc:chgData name="Mahler, Lisa-Marie GIZ" userId="062c7488-371b-41b7-88eb-d6118cb6e357" providerId="ADAL" clId="{36E3DF61-2414-479E-B0C9-5CD899DC9191}" dt="2024-01-08T16:25:36.116" v="2237" actId="20577"/>
        <pc:sldMkLst>
          <pc:docMk/>
          <pc:sldMk cId="1974718377" sldId="1045"/>
        </pc:sldMkLst>
        <pc:spChg chg="add mod">
          <ac:chgData name="Mahler, Lisa-Marie GIZ" userId="062c7488-371b-41b7-88eb-d6118cb6e357" providerId="ADAL" clId="{36E3DF61-2414-479E-B0C9-5CD899DC9191}" dt="2024-01-08T16:25:15.362" v="2230" actId="113"/>
          <ac:spMkLst>
            <pc:docMk/>
            <pc:sldMk cId="1974718377" sldId="1045"/>
            <ac:spMk id="2" creationId="{EDE2A325-C699-801C-F341-DA321B937AE4}"/>
          </ac:spMkLst>
        </pc:spChg>
        <pc:spChg chg="mod">
          <ac:chgData name="Mahler, Lisa-Marie GIZ" userId="062c7488-371b-41b7-88eb-d6118cb6e357" providerId="ADAL" clId="{36E3DF61-2414-479E-B0C9-5CD899DC9191}" dt="2024-01-08T16:23:36.929" v="2189" actId="1076"/>
          <ac:spMkLst>
            <pc:docMk/>
            <pc:sldMk cId="1974718377" sldId="1045"/>
            <ac:spMk id="3" creationId="{68DC6DB8-6617-4FB7-AD4D-824A4D8AC179}"/>
          </ac:spMkLst>
        </pc:spChg>
        <pc:spChg chg="add mod">
          <ac:chgData name="Mahler, Lisa-Marie GIZ" userId="062c7488-371b-41b7-88eb-d6118cb6e357" providerId="ADAL" clId="{36E3DF61-2414-479E-B0C9-5CD899DC9191}" dt="2024-01-08T16:25:36.116" v="2237" actId="20577"/>
          <ac:spMkLst>
            <pc:docMk/>
            <pc:sldMk cId="1974718377" sldId="1045"/>
            <ac:spMk id="4" creationId="{CC40F32C-4A42-6A87-5A4F-A21BC1C38BA4}"/>
          </ac:spMkLst>
        </pc:spChg>
      </pc:sldChg>
      <pc:sldChg chg="addSp delSp modSp add mod">
        <pc:chgData name="Mahler, Lisa-Marie GIZ" userId="062c7488-371b-41b7-88eb-d6118cb6e357" providerId="ADAL" clId="{36E3DF61-2414-479E-B0C9-5CD899DC9191}" dt="2024-01-04T18:52:38.874" v="1191" actId="1076"/>
        <pc:sldMkLst>
          <pc:docMk/>
          <pc:sldMk cId="1480056079" sldId="1046"/>
        </pc:sldMkLst>
        <pc:spChg chg="del">
          <ac:chgData name="Mahler, Lisa-Marie GIZ" userId="062c7488-371b-41b7-88eb-d6118cb6e357" providerId="ADAL" clId="{36E3DF61-2414-479E-B0C9-5CD899DC9191}" dt="2024-01-04T18:46:02.211" v="1031" actId="478"/>
          <ac:spMkLst>
            <pc:docMk/>
            <pc:sldMk cId="1480056079" sldId="1046"/>
            <ac:spMk id="2" creationId="{D42A6ED2-3205-9C01-26B9-64C8E84D30C7}"/>
          </ac:spMkLst>
        </pc:spChg>
        <pc:spChg chg="del mod">
          <ac:chgData name="Mahler, Lisa-Marie GIZ" userId="062c7488-371b-41b7-88eb-d6118cb6e357" providerId="ADAL" clId="{36E3DF61-2414-479E-B0C9-5CD899DC9191}" dt="2024-01-04T18:45:51.137" v="1023" actId="478"/>
          <ac:spMkLst>
            <pc:docMk/>
            <pc:sldMk cId="1480056079" sldId="1046"/>
            <ac:spMk id="4" creationId="{14C26F9A-42EA-2C46-6173-3EB382488363}"/>
          </ac:spMkLst>
        </pc:spChg>
        <pc:spChg chg="del">
          <ac:chgData name="Mahler, Lisa-Marie GIZ" userId="062c7488-371b-41b7-88eb-d6118cb6e357" providerId="ADAL" clId="{36E3DF61-2414-479E-B0C9-5CD899DC9191}" dt="2024-01-04T18:45:54.893" v="1025" actId="478"/>
          <ac:spMkLst>
            <pc:docMk/>
            <pc:sldMk cId="1480056079" sldId="1046"/>
            <ac:spMk id="6" creationId="{566FF27C-ADBD-1B6E-FA56-AF23AF347DDC}"/>
          </ac:spMkLst>
        </pc:spChg>
        <pc:spChg chg="del">
          <ac:chgData name="Mahler, Lisa-Marie GIZ" userId="062c7488-371b-41b7-88eb-d6118cb6e357" providerId="ADAL" clId="{36E3DF61-2414-479E-B0C9-5CD899DC9191}" dt="2024-01-04T18:46:02.860" v="1032" actId="478"/>
          <ac:spMkLst>
            <pc:docMk/>
            <pc:sldMk cId="1480056079" sldId="1046"/>
            <ac:spMk id="8" creationId="{C0621C78-A907-1AE5-3A59-BC606DE6CFB9}"/>
          </ac:spMkLst>
        </pc:spChg>
        <pc:spChg chg="del">
          <ac:chgData name="Mahler, Lisa-Marie GIZ" userId="062c7488-371b-41b7-88eb-d6118cb6e357" providerId="ADAL" clId="{36E3DF61-2414-479E-B0C9-5CD899DC9191}" dt="2024-01-04T18:46:06.442" v="1033" actId="478"/>
          <ac:spMkLst>
            <pc:docMk/>
            <pc:sldMk cId="1480056079" sldId="1046"/>
            <ac:spMk id="11" creationId="{9758D0FF-D297-BA95-2324-F3BCEBCAB91A}"/>
          </ac:spMkLst>
        </pc:spChg>
        <pc:spChg chg="mod">
          <ac:chgData name="Mahler, Lisa-Marie GIZ" userId="062c7488-371b-41b7-88eb-d6118cb6e357" providerId="ADAL" clId="{36E3DF61-2414-479E-B0C9-5CD899DC9191}" dt="2024-01-04T18:45:57.040" v="1027" actId="20577"/>
          <ac:spMkLst>
            <pc:docMk/>
            <pc:sldMk cId="1480056079" sldId="1046"/>
            <ac:spMk id="24" creationId="{68D2012F-4D89-2134-14B9-7C423AD53BC0}"/>
          </ac:spMkLst>
        </pc:spChg>
        <pc:spChg chg="add mod">
          <ac:chgData name="Mahler, Lisa-Marie GIZ" userId="062c7488-371b-41b7-88eb-d6118cb6e357" providerId="ADAL" clId="{36E3DF61-2414-479E-B0C9-5CD899DC9191}" dt="2024-01-04T18:48:23.334" v="1096" actId="1076"/>
          <ac:spMkLst>
            <pc:docMk/>
            <pc:sldMk cId="1480056079" sldId="1046"/>
            <ac:spMk id="30" creationId="{26A6C349-717E-CF43-D709-D50ACC131204}"/>
          </ac:spMkLst>
        </pc:spChg>
        <pc:spChg chg="add mod ord">
          <ac:chgData name="Mahler, Lisa-Marie GIZ" userId="062c7488-371b-41b7-88eb-d6118cb6e357" providerId="ADAL" clId="{36E3DF61-2414-479E-B0C9-5CD899DC9191}" dt="2024-01-04T18:52:09.049" v="1189" actId="20577"/>
          <ac:spMkLst>
            <pc:docMk/>
            <pc:sldMk cId="1480056079" sldId="1046"/>
            <ac:spMk id="31" creationId="{6CA66E41-CFC9-4AE3-E118-81C5D6EB3B05}"/>
          </ac:spMkLst>
        </pc:spChg>
        <pc:spChg chg="add mod">
          <ac:chgData name="Mahler, Lisa-Marie GIZ" userId="062c7488-371b-41b7-88eb-d6118cb6e357" providerId="ADAL" clId="{36E3DF61-2414-479E-B0C9-5CD899DC9191}" dt="2024-01-04T18:48:50.129" v="1097" actId="1076"/>
          <ac:spMkLst>
            <pc:docMk/>
            <pc:sldMk cId="1480056079" sldId="1046"/>
            <ac:spMk id="32" creationId="{409CE9EC-2B82-7C01-3FC1-3D15D5325AB4}"/>
          </ac:spMkLst>
        </pc:spChg>
        <pc:spChg chg="add mod">
          <ac:chgData name="Mahler, Lisa-Marie GIZ" userId="062c7488-371b-41b7-88eb-d6118cb6e357" providerId="ADAL" clId="{36E3DF61-2414-479E-B0C9-5CD899DC9191}" dt="2024-01-04T18:48:23.334" v="1096" actId="1076"/>
          <ac:spMkLst>
            <pc:docMk/>
            <pc:sldMk cId="1480056079" sldId="1046"/>
            <ac:spMk id="33" creationId="{565228CE-DE91-0F76-21F2-5F5BC9C1F86C}"/>
          </ac:spMkLst>
        </pc:spChg>
        <pc:spChg chg="add mod">
          <ac:chgData name="Mahler, Lisa-Marie GIZ" userId="062c7488-371b-41b7-88eb-d6118cb6e357" providerId="ADAL" clId="{36E3DF61-2414-479E-B0C9-5CD899DC9191}" dt="2024-01-04T18:48:23.334" v="1096" actId="1076"/>
          <ac:spMkLst>
            <pc:docMk/>
            <pc:sldMk cId="1480056079" sldId="1046"/>
            <ac:spMk id="34" creationId="{90EB686A-8CAC-E375-72D1-A182EA139A0D}"/>
          </ac:spMkLst>
        </pc:spChg>
        <pc:spChg chg="mod">
          <ac:chgData name="Mahler, Lisa-Marie GIZ" userId="062c7488-371b-41b7-88eb-d6118cb6e357" providerId="ADAL" clId="{36E3DF61-2414-479E-B0C9-5CD899DC9191}" dt="2024-01-04T18:46:18.549" v="1035"/>
          <ac:spMkLst>
            <pc:docMk/>
            <pc:sldMk cId="1480056079" sldId="1046"/>
            <ac:spMk id="38" creationId="{D12CCEF7-32EB-D080-916B-2C2D04E9A003}"/>
          </ac:spMkLst>
        </pc:spChg>
        <pc:spChg chg="add mod">
          <ac:chgData name="Mahler, Lisa-Marie GIZ" userId="062c7488-371b-41b7-88eb-d6118cb6e357" providerId="ADAL" clId="{36E3DF61-2414-479E-B0C9-5CD899DC9191}" dt="2024-01-04T18:47:33.950" v="1090" actId="1076"/>
          <ac:spMkLst>
            <pc:docMk/>
            <pc:sldMk cId="1480056079" sldId="1046"/>
            <ac:spMk id="39" creationId="{BA16B933-1F3D-E42F-5B63-C09563BDB4D0}"/>
          </ac:spMkLst>
        </pc:spChg>
        <pc:grpChg chg="del">
          <ac:chgData name="Mahler, Lisa-Marie GIZ" userId="062c7488-371b-41b7-88eb-d6118cb6e357" providerId="ADAL" clId="{36E3DF61-2414-479E-B0C9-5CD899DC9191}" dt="2024-01-04T18:45:56.410" v="1026" actId="478"/>
          <ac:grpSpMkLst>
            <pc:docMk/>
            <pc:sldMk cId="1480056079" sldId="1046"/>
            <ac:grpSpMk id="15" creationId="{C1046B61-1085-87D8-480C-BF528EAD607F}"/>
          </ac:grpSpMkLst>
        </pc:grpChg>
        <pc:grpChg chg="del">
          <ac:chgData name="Mahler, Lisa-Marie GIZ" userId="062c7488-371b-41b7-88eb-d6118cb6e357" providerId="ADAL" clId="{36E3DF61-2414-479E-B0C9-5CD899DC9191}" dt="2024-01-04T18:45:57.862" v="1028" actId="478"/>
          <ac:grpSpMkLst>
            <pc:docMk/>
            <pc:sldMk cId="1480056079" sldId="1046"/>
            <ac:grpSpMk id="16" creationId="{E98F33A6-22EA-C989-71A5-6C25D2BE38A9}"/>
          </ac:grpSpMkLst>
        </pc:grpChg>
        <pc:grpChg chg="del">
          <ac:chgData name="Mahler, Lisa-Marie GIZ" userId="062c7488-371b-41b7-88eb-d6118cb6e357" providerId="ADAL" clId="{36E3DF61-2414-479E-B0C9-5CD899DC9191}" dt="2024-01-04T18:46:00.772" v="1030" actId="478"/>
          <ac:grpSpMkLst>
            <pc:docMk/>
            <pc:sldMk cId="1480056079" sldId="1046"/>
            <ac:grpSpMk id="19" creationId="{63190F33-54AB-FF66-BD4E-0BD7750C633A}"/>
          </ac:grpSpMkLst>
        </pc:grpChg>
        <pc:grpChg chg="del">
          <ac:chgData name="Mahler, Lisa-Marie GIZ" userId="062c7488-371b-41b7-88eb-d6118cb6e357" providerId="ADAL" clId="{36E3DF61-2414-479E-B0C9-5CD899DC9191}" dt="2024-01-04T18:45:59.219" v="1029" actId="478"/>
          <ac:grpSpMkLst>
            <pc:docMk/>
            <pc:sldMk cId="1480056079" sldId="1046"/>
            <ac:grpSpMk id="22" creationId="{5754E8FF-BCB2-C0E4-79CF-D974C6A0E882}"/>
          </ac:grpSpMkLst>
        </pc:grpChg>
        <pc:grpChg chg="del">
          <ac:chgData name="Mahler, Lisa-Marie GIZ" userId="062c7488-371b-41b7-88eb-d6118cb6e357" providerId="ADAL" clId="{36E3DF61-2414-479E-B0C9-5CD899DC9191}" dt="2024-01-04T18:45:53.155" v="1024" actId="478"/>
          <ac:grpSpMkLst>
            <pc:docMk/>
            <pc:sldMk cId="1480056079" sldId="1046"/>
            <ac:grpSpMk id="27" creationId="{CA7ACFE6-960F-0B4A-DCBC-D7C1C6A85117}"/>
          </ac:grpSpMkLst>
        </pc:grpChg>
        <pc:grpChg chg="add mod">
          <ac:chgData name="Mahler, Lisa-Marie GIZ" userId="062c7488-371b-41b7-88eb-d6118cb6e357" providerId="ADAL" clId="{36E3DF61-2414-479E-B0C9-5CD899DC9191}" dt="2024-01-04T18:48:23.334" v="1096" actId="1076"/>
          <ac:grpSpMkLst>
            <pc:docMk/>
            <pc:sldMk cId="1480056079" sldId="1046"/>
            <ac:grpSpMk id="36" creationId="{75A2F2D6-CB20-B0C4-33D1-960C91ABAB58}"/>
          </ac:grpSpMkLst>
        </pc:grpChg>
        <pc:picChg chg="add mod">
          <ac:chgData name="Mahler, Lisa-Marie GIZ" userId="062c7488-371b-41b7-88eb-d6118cb6e357" providerId="ADAL" clId="{36E3DF61-2414-479E-B0C9-5CD899DC9191}" dt="2024-01-04T18:52:38.874" v="1191" actId="1076"/>
          <ac:picMkLst>
            <pc:docMk/>
            <pc:sldMk cId="1480056079" sldId="1046"/>
            <ac:picMk id="35" creationId="{B5C1683B-288E-B219-FD3A-6E5DB2FA28D4}"/>
          </ac:picMkLst>
        </pc:picChg>
        <pc:picChg chg="mod">
          <ac:chgData name="Mahler, Lisa-Marie GIZ" userId="062c7488-371b-41b7-88eb-d6118cb6e357" providerId="ADAL" clId="{36E3DF61-2414-479E-B0C9-5CD899DC9191}" dt="2024-01-04T18:46:18.549" v="1035"/>
          <ac:picMkLst>
            <pc:docMk/>
            <pc:sldMk cId="1480056079" sldId="1046"/>
            <ac:picMk id="37" creationId="{47494C2A-EB48-E447-5B22-EB0F16C837D1}"/>
          </ac:picMkLst>
        </pc:picChg>
      </pc:sldChg>
      <pc:sldChg chg="addSp delSp modSp add mod ord">
        <pc:chgData name="Mahler, Lisa-Marie GIZ" userId="062c7488-371b-41b7-88eb-d6118cb6e357" providerId="ADAL" clId="{36E3DF61-2414-479E-B0C9-5CD899DC9191}" dt="2024-01-08T16:32:52.806" v="2239" actId="20577"/>
        <pc:sldMkLst>
          <pc:docMk/>
          <pc:sldMk cId="2489706575" sldId="1047"/>
        </pc:sldMkLst>
        <pc:spChg chg="add mod">
          <ac:chgData name="Mahler, Lisa-Marie GIZ" userId="062c7488-371b-41b7-88eb-d6118cb6e357" providerId="ADAL" clId="{36E3DF61-2414-479E-B0C9-5CD899DC9191}" dt="2024-01-08T12:37:21.597" v="1920" actId="1076"/>
          <ac:spMkLst>
            <pc:docMk/>
            <pc:sldMk cId="2489706575" sldId="1047"/>
            <ac:spMk id="2" creationId="{450A1231-6F49-C793-8C1A-5912DD6D7E1D}"/>
          </ac:spMkLst>
        </pc:spChg>
        <pc:spChg chg="add mod">
          <ac:chgData name="Mahler, Lisa-Marie GIZ" userId="062c7488-371b-41b7-88eb-d6118cb6e357" providerId="ADAL" clId="{36E3DF61-2414-479E-B0C9-5CD899DC9191}" dt="2024-01-04T18:54:02.747" v="1226" actId="1036"/>
          <ac:spMkLst>
            <pc:docMk/>
            <pc:sldMk cId="2489706575" sldId="1047"/>
            <ac:spMk id="3" creationId="{93982D98-2DD9-26A1-F9CA-398B57F7E6FC}"/>
          </ac:spMkLst>
        </pc:spChg>
        <pc:spChg chg="add mod">
          <ac:chgData name="Mahler, Lisa-Marie GIZ" userId="062c7488-371b-41b7-88eb-d6118cb6e357" providerId="ADAL" clId="{36E3DF61-2414-479E-B0C9-5CD899DC9191}" dt="2024-01-04T18:54:02.747" v="1226" actId="1036"/>
          <ac:spMkLst>
            <pc:docMk/>
            <pc:sldMk cId="2489706575" sldId="1047"/>
            <ac:spMk id="4" creationId="{78B2C396-BD76-13FD-3CFC-473B18AFA087}"/>
          </ac:spMkLst>
        </pc:spChg>
        <pc:spChg chg="add mod">
          <ac:chgData name="Mahler, Lisa-Marie GIZ" userId="062c7488-371b-41b7-88eb-d6118cb6e357" providerId="ADAL" clId="{36E3DF61-2414-479E-B0C9-5CD899DC9191}" dt="2024-01-08T16:32:52.806" v="2239" actId="20577"/>
          <ac:spMkLst>
            <pc:docMk/>
            <pc:sldMk cId="2489706575" sldId="1047"/>
            <ac:spMk id="6" creationId="{692A5CC0-34C1-27B2-6043-2B0A6C41D066}"/>
          </ac:spMkLst>
        </pc:spChg>
        <pc:spChg chg="del">
          <ac:chgData name="Mahler, Lisa-Marie GIZ" userId="062c7488-371b-41b7-88eb-d6118cb6e357" providerId="ADAL" clId="{36E3DF61-2414-479E-B0C9-5CD899DC9191}" dt="2024-01-04T18:53:39.974" v="1198" actId="478"/>
          <ac:spMkLst>
            <pc:docMk/>
            <pc:sldMk cId="2489706575" sldId="1047"/>
            <ac:spMk id="7" creationId="{10127D69-C9DA-41EB-8F8D-952CE2999122}"/>
          </ac:spMkLst>
        </pc:spChg>
        <pc:spChg chg="add mod">
          <ac:chgData name="Mahler, Lisa-Marie GIZ" userId="062c7488-371b-41b7-88eb-d6118cb6e357" providerId="ADAL" clId="{36E3DF61-2414-479E-B0C9-5CD899DC9191}" dt="2024-01-08T12:36:51.919" v="1919" actId="6549"/>
          <ac:spMkLst>
            <pc:docMk/>
            <pc:sldMk cId="2489706575" sldId="1047"/>
            <ac:spMk id="8" creationId="{DB55D504-3E08-6EB6-342C-B7FF0156CB13}"/>
          </ac:spMkLst>
        </pc:spChg>
        <pc:spChg chg="add mod">
          <ac:chgData name="Mahler, Lisa-Marie GIZ" userId="062c7488-371b-41b7-88eb-d6118cb6e357" providerId="ADAL" clId="{36E3DF61-2414-479E-B0C9-5CD899DC9191}" dt="2024-01-08T12:34:17.762" v="1871" actId="1076"/>
          <ac:spMkLst>
            <pc:docMk/>
            <pc:sldMk cId="2489706575" sldId="1047"/>
            <ac:spMk id="9" creationId="{48586C04-0478-F360-880F-F0177B521753}"/>
          </ac:spMkLst>
        </pc:spChg>
        <pc:spChg chg="del">
          <ac:chgData name="Mahler, Lisa-Marie GIZ" userId="062c7488-371b-41b7-88eb-d6118cb6e357" providerId="ADAL" clId="{36E3DF61-2414-479E-B0C9-5CD899DC9191}" dt="2024-01-04T18:53:41.328" v="1199" actId="478"/>
          <ac:spMkLst>
            <pc:docMk/>
            <pc:sldMk cId="2489706575" sldId="1047"/>
            <ac:spMk id="12" creationId="{BBDF91F9-25F9-4754-8F70-6AF613A942EB}"/>
          </ac:spMkLst>
        </pc:spChg>
        <pc:spChg chg="add del mod">
          <ac:chgData name="Mahler, Lisa-Marie GIZ" userId="062c7488-371b-41b7-88eb-d6118cb6e357" providerId="ADAL" clId="{36E3DF61-2414-479E-B0C9-5CD899DC9191}" dt="2024-01-08T12:35:31.317" v="1883" actId="478"/>
          <ac:spMkLst>
            <pc:docMk/>
            <pc:sldMk cId="2489706575" sldId="1047"/>
            <ac:spMk id="14" creationId="{77A6E70E-DEBE-A99C-2DD8-F1D847C96E6C}"/>
          </ac:spMkLst>
        </pc:spChg>
        <pc:spChg chg="add del">
          <ac:chgData name="Mahler, Lisa-Marie GIZ" userId="062c7488-371b-41b7-88eb-d6118cb6e357" providerId="ADAL" clId="{36E3DF61-2414-479E-B0C9-5CD899DC9191}" dt="2024-01-08T12:35:45.190" v="1885" actId="22"/>
          <ac:spMkLst>
            <pc:docMk/>
            <pc:sldMk cId="2489706575" sldId="1047"/>
            <ac:spMk id="17" creationId="{BB97DA25-99A7-D7C8-8091-1565A8D5127F}"/>
          </ac:spMkLst>
        </pc:spChg>
        <pc:spChg chg="del">
          <ac:chgData name="Mahler, Lisa-Marie GIZ" userId="062c7488-371b-41b7-88eb-d6118cb6e357" providerId="ADAL" clId="{36E3DF61-2414-479E-B0C9-5CD899DC9191}" dt="2024-01-04T18:53:34.168" v="1195" actId="478"/>
          <ac:spMkLst>
            <pc:docMk/>
            <pc:sldMk cId="2489706575" sldId="1047"/>
            <ac:spMk id="30" creationId="{26A6C349-717E-CF43-D709-D50ACC131204}"/>
          </ac:spMkLst>
        </pc:spChg>
        <pc:spChg chg="del">
          <ac:chgData name="Mahler, Lisa-Marie GIZ" userId="062c7488-371b-41b7-88eb-d6118cb6e357" providerId="ADAL" clId="{36E3DF61-2414-479E-B0C9-5CD899DC9191}" dt="2024-01-04T18:53:34.168" v="1195" actId="478"/>
          <ac:spMkLst>
            <pc:docMk/>
            <pc:sldMk cId="2489706575" sldId="1047"/>
            <ac:spMk id="31" creationId="{6CA66E41-CFC9-4AE3-E118-81C5D6EB3B05}"/>
          </ac:spMkLst>
        </pc:spChg>
        <pc:spChg chg="del">
          <ac:chgData name="Mahler, Lisa-Marie GIZ" userId="062c7488-371b-41b7-88eb-d6118cb6e357" providerId="ADAL" clId="{36E3DF61-2414-479E-B0C9-5CD899DC9191}" dt="2024-01-04T18:53:34.168" v="1195" actId="478"/>
          <ac:spMkLst>
            <pc:docMk/>
            <pc:sldMk cId="2489706575" sldId="1047"/>
            <ac:spMk id="32" creationId="{409CE9EC-2B82-7C01-3FC1-3D15D5325AB4}"/>
          </ac:spMkLst>
        </pc:spChg>
        <pc:spChg chg="del">
          <ac:chgData name="Mahler, Lisa-Marie GIZ" userId="062c7488-371b-41b7-88eb-d6118cb6e357" providerId="ADAL" clId="{36E3DF61-2414-479E-B0C9-5CD899DC9191}" dt="2024-01-04T18:53:34.168" v="1195" actId="478"/>
          <ac:spMkLst>
            <pc:docMk/>
            <pc:sldMk cId="2489706575" sldId="1047"/>
            <ac:spMk id="33" creationId="{565228CE-DE91-0F76-21F2-5F5BC9C1F86C}"/>
          </ac:spMkLst>
        </pc:spChg>
        <pc:spChg chg="del">
          <ac:chgData name="Mahler, Lisa-Marie GIZ" userId="062c7488-371b-41b7-88eb-d6118cb6e357" providerId="ADAL" clId="{36E3DF61-2414-479E-B0C9-5CD899DC9191}" dt="2024-01-04T18:53:34.168" v="1195" actId="478"/>
          <ac:spMkLst>
            <pc:docMk/>
            <pc:sldMk cId="2489706575" sldId="1047"/>
            <ac:spMk id="34" creationId="{90EB686A-8CAC-E375-72D1-A182EA139A0D}"/>
          </ac:spMkLst>
        </pc:spChg>
        <pc:spChg chg="del">
          <ac:chgData name="Mahler, Lisa-Marie GIZ" userId="062c7488-371b-41b7-88eb-d6118cb6e357" providerId="ADAL" clId="{36E3DF61-2414-479E-B0C9-5CD899DC9191}" dt="2024-01-04T18:53:34.168" v="1195" actId="478"/>
          <ac:spMkLst>
            <pc:docMk/>
            <pc:sldMk cId="2489706575" sldId="1047"/>
            <ac:spMk id="39" creationId="{BA16B933-1F3D-E42F-5B63-C09563BDB4D0}"/>
          </ac:spMkLst>
        </pc:spChg>
        <pc:grpChg chg="del">
          <ac:chgData name="Mahler, Lisa-Marie GIZ" userId="062c7488-371b-41b7-88eb-d6118cb6e357" providerId="ADAL" clId="{36E3DF61-2414-479E-B0C9-5CD899DC9191}" dt="2024-01-04T18:53:37.582" v="1197" actId="478"/>
          <ac:grpSpMkLst>
            <pc:docMk/>
            <pc:sldMk cId="2489706575" sldId="1047"/>
            <ac:grpSpMk id="36" creationId="{75A2F2D6-CB20-B0C4-33D1-960C91ABAB58}"/>
          </ac:grpSpMkLst>
        </pc:grpChg>
        <pc:picChg chg="del">
          <ac:chgData name="Mahler, Lisa-Marie GIZ" userId="062c7488-371b-41b7-88eb-d6118cb6e357" providerId="ADAL" clId="{36E3DF61-2414-479E-B0C9-5CD899DC9191}" dt="2024-01-04T18:53:34.168" v="1195" actId="478"/>
          <ac:picMkLst>
            <pc:docMk/>
            <pc:sldMk cId="2489706575" sldId="1047"/>
            <ac:picMk id="9" creationId="{B08EB2B8-C739-4A04-8F48-0ABB339FB023}"/>
          </ac:picMkLst>
        </pc:picChg>
        <pc:picChg chg="add mod">
          <ac:chgData name="Mahler, Lisa-Marie GIZ" userId="062c7488-371b-41b7-88eb-d6118cb6e357" providerId="ADAL" clId="{36E3DF61-2414-479E-B0C9-5CD899DC9191}" dt="2024-01-04T18:54:02.747" v="1226" actId="1036"/>
          <ac:picMkLst>
            <pc:docMk/>
            <pc:sldMk cId="2489706575" sldId="1047"/>
            <ac:picMk id="10" creationId="{2D9779DE-2306-87E9-A110-B0D72AF0BD76}"/>
          </ac:picMkLst>
        </pc:picChg>
        <pc:picChg chg="add mod">
          <ac:chgData name="Mahler, Lisa-Marie GIZ" userId="062c7488-371b-41b7-88eb-d6118cb6e357" providerId="ADAL" clId="{36E3DF61-2414-479E-B0C9-5CD899DC9191}" dt="2024-01-04T18:54:23.430" v="1241" actId="1035"/>
          <ac:picMkLst>
            <pc:docMk/>
            <pc:sldMk cId="2489706575" sldId="1047"/>
            <ac:picMk id="11" creationId="{1383A2F4-EC69-D3CC-ECDB-20D33D6C71E5}"/>
          </ac:picMkLst>
        </pc:picChg>
        <pc:picChg chg="add mod">
          <ac:chgData name="Mahler, Lisa-Marie GIZ" userId="062c7488-371b-41b7-88eb-d6118cb6e357" providerId="ADAL" clId="{36E3DF61-2414-479E-B0C9-5CD899DC9191}" dt="2024-01-04T18:54:23.430" v="1241" actId="1035"/>
          <ac:picMkLst>
            <pc:docMk/>
            <pc:sldMk cId="2489706575" sldId="1047"/>
            <ac:picMk id="13" creationId="{1AFF461E-D9B2-790F-0D0E-AFFE1E1E8933}"/>
          </ac:picMkLst>
        </pc:picChg>
        <pc:picChg chg="del">
          <ac:chgData name="Mahler, Lisa-Marie GIZ" userId="062c7488-371b-41b7-88eb-d6118cb6e357" providerId="ADAL" clId="{36E3DF61-2414-479E-B0C9-5CD899DC9191}" dt="2024-01-04T18:53:37.097" v="1196" actId="478"/>
          <ac:picMkLst>
            <pc:docMk/>
            <pc:sldMk cId="2489706575" sldId="1047"/>
            <ac:picMk id="35" creationId="{B5C1683B-288E-B219-FD3A-6E5DB2FA28D4}"/>
          </ac:picMkLst>
        </pc:picChg>
        <pc:cxnChg chg="add mod">
          <ac:chgData name="Mahler, Lisa-Marie GIZ" userId="062c7488-371b-41b7-88eb-d6118cb6e357" providerId="ADAL" clId="{36E3DF61-2414-479E-B0C9-5CD899DC9191}" dt="2024-01-04T18:54:42.919" v="1244" actId="1582"/>
          <ac:cxnSpMkLst>
            <pc:docMk/>
            <pc:sldMk cId="2489706575" sldId="1047"/>
            <ac:cxnSpMk id="15" creationId="{54998D09-0B0D-E4F1-94E8-BC510050F7D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553DC-094A-4A5A-8017-0F07EA0B04BF}" type="datetimeFigureOut">
              <a:rPr lang="de-DE" smtClean="0"/>
              <a:t>11.01.2024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55212-159C-4712-A3F4-68C5F7270EF1}" type="slidenum">
              <a:rPr lang="de-DE" smtClean="0"/>
              <a:t>‹#›</a:t>
            </a:fld>
            <a:endParaRPr lang="de-DE"/>
          </a:p>
        </p:txBody>
      </p:sp>
    </p:spTree>
    <p:extLst>
      <p:ext uri="{BB962C8B-B14F-4D97-AF65-F5344CB8AC3E}">
        <p14:creationId xmlns:p14="http://schemas.microsoft.com/office/powerpoint/2010/main" val="804193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fpri.org/blog/reach-benefit-or-empower-clarifying-gender-strategies-development-projec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de-DE" sz="1800">
              <a:effectLst/>
              <a:latin typeface="Arial" panose="020B0604020202020204" pitchFamily="34" charset="0"/>
              <a:ea typeface="Calibri" panose="020F0502020204030204" pitchFamily="34" charset="0"/>
              <a:cs typeface="Arial" panose="020B0604020202020204" pitchFamily="34" charset="0"/>
            </a:endParaRPr>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80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446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5555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140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Source: </a:t>
            </a:r>
            <a:r>
              <a:rPr lang="de-DE" err="1"/>
              <a:t>adapted</a:t>
            </a:r>
            <a:r>
              <a:rPr lang="de-DE"/>
              <a:t> </a:t>
            </a:r>
            <a:r>
              <a:rPr lang="de-DE" err="1"/>
              <a:t>from</a:t>
            </a:r>
            <a:r>
              <a:rPr lang="de-DE"/>
              <a:t> </a:t>
            </a:r>
            <a:r>
              <a:rPr lang="en-US">
                <a:hlinkClick r:id="rId3"/>
              </a:rPr>
              <a:t>Reach, benefit, or empower: Clarifying gender strategies of development projects | IFPRI : International Food Policy Research Institute</a:t>
            </a:r>
            <a:endParaRPr lang="de-DE"/>
          </a:p>
        </p:txBody>
      </p:sp>
      <p:sp>
        <p:nvSpPr>
          <p:cNvPr id="4" name="Foliennummernplatzhalter 3"/>
          <p:cNvSpPr>
            <a:spLocks noGrp="1"/>
          </p:cNvSpPr>
          <p:nvPr>
            <p:ph type="sldNum" sz="quarter" idx="5"/>
          </p:nvPr>
        </p:nvSpPr>
        <p:spPr/>
        <p:txBody>
          <a:bodyPr/>
          <a:lstStyle/>
          <a:p>
            <a:fld id="{43455212-159C-4712-A3F4-68C5F7270EF1}" type="slidenum">
              <a:rPr lang="de-DE" smtClean="0"/>
              <a:t>5</a:t>
            </a:fld>
            <a:endParaRPr lang="de-DE"/>
          </a:p>
        </p:txBody>
      </p:sp>
    </p:spTree>
    <p:extLst>
      <p:ext uri="{BB962C8B-B14F-4D97-AF65-F5344CB8AC3E}">
        <p14:creationId xmlns:p14="http://schemas.microsoft.com/office/powerpoint/2010/main" val="47917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752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3684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768214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634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1.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microsoft.com/office/2007/relationships/hdphoto" Target="../media/hdphoto3.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jpe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jpe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3.jpe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29.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29.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29.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3B4F7-F026-A3CD-6B8E-3FC5BABC223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F87A1B5-B3B3-E527-036E-CE07BF4A51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72779E4-27DC-072C-3D9F-AA3971AB95C6}"/>
              </a:ext>
            </a:extLst>
          </p:cNvPr>
          <p:cNvSpPr>
            <a:spLocks noGrp="1"/>
          </p:cNvSpPr>
          <p:nvPr>
            <p:ph type="dt" sz="half" idx="10"/>
          </p:nvPr>
        </p:nvSpPr>
        <p:spPr/>
        <p:txBody>
          <a:bodyPr/>
          <a:lstStyle/>
          <a:p>
            <a:fld id="{0DD3A9AC-3A82-4717-B38D-18A4CBB8E70B}" type="datetimeFigureOut">
              <a:rPr lang="de-DE" smtClean="0"/>
              <a:t>11.01.2024</a:t>
            </a:fld>
            <a:endParaRPr lang="de-DE"/>
          </a:p>
        </p:txBody>
      </p:sp>
      <p:sp>
        <p:nvSpPr>
          <p:cNvPr id="5" name="Fußzeilenplatzhalter 4">
            <a:extLst>
              <a:ext uri="{FF2B5EF4-FFF2-40B4-BE49-F238E27FC236}">
                <a16:creationId xmlns:a16="http://schemas.microsoft.com/office/drawing/2014/main" id="{93DC87A1-1578-804D-57DA-1B5957F4240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7A381A5-3C34-EB73-FBAF-386F5B9A795B}"/>
              </a:ext>
            </a:extLst>
          </p:cNvPr>
          <p:cNvSpPr>
            <a:spLocks noGrp="1"/>
          </p:cNvSpPr>
          <p:nvPr>
            <p:ph type="sldNum" sz="quarter" idx="12"/>
          </p:nvPr>
        </p:nvSpPr>
        <p:spPr/>
        <p:txBody>
          <a:bodyPr/>
          <a:lstStyle/>
          <a:p>
            <a:fld id="{915E9A2E-9E14-4F1C-9C43-45018FF4AF40}" type="slidenum">
              <a:rPr lang="de-DE" smtClean="0"/>
              <a:t>‹#›</a:t>
            </a:fld>
            <a:endParaRPr lang="de-DE"/>
          </a:p>
        </p:txBody>
      </p:sp>
    </p:spTree>
    <p:extLst>
      <p:ext uri="{BB962C8B-B14F-4D97-AF65-F5344CB8AC3E}">
        <p14:creationId xmlns:p14="http://schemas.microsoft.com/office/powerpoint/2010/main" val="109214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A5583-52F5-DC9D-2A47-65A1A9A2631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88BC42F-31B4-4A7C-7CBE-F610DC28524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28A3AA7-A6D7-29C9-2786-BD627233F9D1}"/>
              </a:ext>
            </a:extLst>
          </p:cNvPr>
          <p:cNvSpPr>
            <a:spLocks noGrp="1"/>
          </p:cNvSpPr>
          <p:nvPr>
            <p:ph type="dt" sz="half" idx="10"/>
          </p:nvPr>
        </p:nvSpPr>
        <p:spPr/>
        <p:txBody>
          <a:bodyPr/>
          <a:lstStyle/>
          <a:p>
            <a:fld id="{0DD3A9AC-3A82-4717-B38D-18A4CBB8E70B}" type="datetimeFigureOut">
              <a:rPr lang="de-DE" smtClean="0"/>
              <a:t>11.01.2024</a:t>
            </a:fld>
            <a:endParaRPr lang="de-DE"/>
          </a:p>
        </p:txBody>
      </p:sp>
      <p:sp>
        <p:nvSpPr>
          <p:cNvPr id="5" name="Fußzeilenplatzhalter 4">
            <a:extLst>
              <a:ext uri="{FF2B5EF4-FFF2-40B4-BE49-F238E27FC236}">
                <a16:creationId xmlns:a16="http://schemas.microsoft.com/office/drawing/2014/main" id="{92FF95CB-933B-03EE-AE2D-6AC7A23E8B0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383E122-25E3-5AC4-1DAB-1A47F778733A}"/>
              </a:ext>
            </a:extLst>
          </p:cNvPr>
          <p:cNvSpPr>
            <a:spLocks noGrp="1"/>
          </p:cNvSpPr>
          <p:nvPr>
            <p:ph type="sldNum" sz="quarter" idx="12"/>
          </p:nvPr>
        </p:nvSpPr>
        <p:spPr/>
        <p:txBody>
          <a:bodyPr/>
          <a:lstStyle/>
          <a:p>
            <a:fld id="{915E9A2E-9E14-4F1C-9C43-45018FF4AF40}" type="slidenum">
              <a:rPr lang="de-DE" smtClean="0"/>
              <a:t>‹#›</a:t>
            </a:fld>
            <a:endParaRPr lang="de-DE"/>
          </a:p>
        </p:txBody>
      </p:sp>
    </p:spTree>
    <p:extLst>
      <p:ext uri="{BB962C8B-B14F-4D97-AF65-F5344CB8AC3E}">
        <p14:creationId xmlns:p14="http://schemas.microsoft.com/office/powerpoint/2010/main" val="20132144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8" y="320283"/>
            <a:ext cx="11422911" cy="720725"/>
          </a:xfrm>
        </p:spPr>
        <p:txBody>
          <a:bodyPr/>
          <a:lstStyle>
            <a:lvl1pPr>
              <a:defRPr/>
            </a:lvl1pPr>
          </a:lstStyle>
          <a:p>
            <a:r>
              <a:rPr lang="en-GB"/>
              <a:t>Click to add headline</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64180" y="5311121"/>
            <a:ext cx="3094437" cy="82263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grpSp>
      <p:sp>
        <p:nvSpPr>
          <p:cNvPr id="12" name="Datumsplatzhalter 11">
            <a:extLst>
              <a:ext uri="{FF2B5EF4-FFF2-40B4-BE49-F238E27FC236}">
                <a16:creationId xmlns:a16="http://schemas.microsoft.com/office/drawing/2014/main" id="{947CAD9D-1855-4034-B38A-24703C6CD8BD}"/>
              </a:ext>
            </a:extLst>
          </p:cNvPr>
          <p:cNvSpPr>
            <a:spLocks noGrp="1"/>
          </p:cNvSpPr>
          <p:nvPr>
            <p:ph type="dt" sz="half" idx="10"/>
          </p:nvPr>
        </p:nvSpPr>
        <p:spPr/>
        <p:txBody>
          <a:bodyPr/>
          <a:lstStyle/>
          <a:p>
            <a:r>
              <a:rPr lang="en-US"/>
              <a:t>Nov 2022</a:t>
            </a:r>
            <a:endParaRPr lang="en-GB"/>
          </a:p>
        </p:txBody>
      </p:sp>
      <p:sp>
        <p:nvSpPr>
          <p:cNvPr id="13" name="Fußzeilenplatzhalter 12">
            <a:extLst>
              <a:ext uri="{FF2B5EF4-FFF2-40B4-BE49-F238E27FC236}">
                <a16:creationId xmlns:a16="http://schemas.microsoft.com/office/drawing/2014/main" id="{5310A70C-D8B8-42A6-B5C9-447FBE8EE8D3}"/>
              </a:ext>
            </a:extLst>
          </p:cNvPr>
          <p:cNvSpPr>
            <a:spLocks noGrp="1"/>
          </p:cNvSpPr>
          <p:nvPr>
            <p:ph type="ftr" sz="quarter" idx="11"/>
          </p:nvPr>
        </p:nvSpPr>
        <p:spPr/>
        <p:txBody>
          <a:bodyPr/>
          <a:lstStyle/>
          <a:p>
            <a:r>
              <a:rPr lang="en-GB"/>
              <a:t>Results-based project management</a:t>
            </a:r>
          </a:p>
        </p:txBody>
      </p:sp>
      <p:sp>
        <p:nvSpPr>
          <p:cNvPr id="14" name="Foliennummernplatzhalter 13">
            <a:extLst>
              <a:ext uri="{FF2B5EF4-FFF2-40B4-BE49-F238E27FC236}">
                <a16:creationId xmlns:a16="http://schemas.microsoft.com/office/drawing/2014/main" id="{66669E51-E04F-47E9-8734-AABE57CED6EE}"/>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405349635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599758" y="431342"/>
            <a:ext cx="5765996" cy="574260"/>
          </a:xfrm>
        </p:spPr>
        <p:txBody>
          <a:bodyPr wrap="square">
            <a:spAutoFit/>
          </a:bodyPr>
          <a:lstStyle>
            <a:lvl1pPr marL="0" marR="0" indent="0" algn="l" defTabSz="914354" rtl="0" eaLnBrk="1" fontAlgn="auto" latinLnBrk="0" hangingPunct="1">
              <a:lnSpc>
                <a:spcPct val="100000"/>
              </a:lnSpc>
              <a:spcBef>
                <a:spcPts val="0"/>
              </a:spcBef>
              <a:spcAft>
                <a:spcPts val="0"/>
              </a:spcAft>
              <a:buClrTx/>
              <a:buSzTx/>
              <a:buFontTx/>
              <a:buNone/>
              <a:tabLst/>
              <a:defRPr sz="933" b="1">
                <a:solidFill>
                  <a:schemeClr val="accent1"/>
                </a:solidFill>
              </a:defRPr>
            </a:lvl1p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933" b="0" i="0" u="none" strike="noStrike" kern="1200" cap="none" spc="0" normalizeH="0" baseline="0" noProof="0">
                <a:ln>
                  <a:noFill/>
                </a:ln>
                <a:solidFill>
                  <a:srgbClr val="C80F0F"/>
                </a:solidFill>
                <a:effectLst/>
                <a:uLnTx/>
                <a:uFillTx/>
                <a:latin typeface="+mn-lt"/>
                <a:ea typeface="+mn-ea"/>
                <a:cs typeface="+mn-cs"/>
              </a:rPr>
            </a:br>
            <a:r>
              <a:rPr kumimoji="0" lang="en-GB" sz="933"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933" b="0" i="0" u="none" strike="noStrike" kern="1200" cap="none" spc="0" normalizeH="0" baseline="0" noProof="0">
                <a:ln>
                  <a:noFill/>
                </a:ln>
                <a:solidFill>
                  <a:srgbClr val="C80F0F"/>
                </a:solidFill>
                <a:effectLst/>
                <a:uLnTx/>
                <a:uFillTx/>
                <a:latin typeface="+mn-lt"/>
                <a:ea typeface="+mn-ea"/>
                <a:cs typeface="+mn-cs"/>
              </a:rPr>
            </a:br>
            <a:r>
              <a:rPr kumimoji="0" lang="en-GB" sz="933"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933" b="0" i="0" u="none" strike="noStrike" kern="1200" cap="none" spc="0" normalizeH="0" baseline="0" noProof="0">
                <a:ln>
                  <a:noFill/>
                </a:ln>
                <a:solidFill>
                  <a:srgbClr val="C80F0F"/>
                </a:solidFill>
                <a:effectLst/>
                <a:uLnTx/>
                <a:uFillTx/>
                <a:latin typeface="+mn-lt"/>
                <a:ea typeface="+mn-ea"/>
                <a:cs typeface="+mn-cs"/>
              </a:rPr>
            </a:br>
            <a:r>
              <a:rPr kumimoji="0" lang="en-GB" sz="933"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600663" y="1475898"/>
            <a:ext cx="4286015" cy="1688283"/>
          </a:xfrm>
          <a:prstGeom prst="rect">
            <a:avLst/>
          </a:prstGeom>
        </p:spPr>
        <p:txBody>
          <a:bodyPr wrap="square" lIns="0" tIns="0">
            <a:spAutoFit/>
          </a:bodyPr>
          <a:lstStyle/>
          <a:p>
            <a:pPr marL="0" marR="0" lvl="0" indent="0" defTabSz="1219139" eaLnBrk="1" fontAlgn="auto" latinLnBrk="0" hangingPunct="1">
              <a:lnSpc>
                <a:spcPct val="100000"/>
              </a:lnSpc>
              <a:spcBef>
                <a:spcPts val="0"/>
              </a:spcBef>
              <a:spcAft>
                <a:spcPts val="0"/>
              </a:spcAft>
              <a:buClrTx/>
              <a:buSzTx/>
              <a:buFontTx/>
              <a:buNone/>
              <a:tabLst/>
              <a:defRPr/>
            </a:pPr>
            <a:r>
              <a:rPr kumimoji="0" lang="en-US" sz="1067" b="0" i="0" u="none" strike="noStrike" kern="0" cap="none" spc="0" normalizeH="0" baseline="0" noProof="0">
                <a:ln>
                  <a:noFill/>
                </a:ln>
                <a:solidFill>
                  <a:prstClr val="black"/>
                </a:solidFill>
                <a:effectLst/>
                <a:uLnTx/>
                <a:uFillTx/>
              </a:rPr>
              <a:t>As a federally owned enterprise, GIZ supports the German Government in achieving its objectives in the field of international cooperation for sustainable development.</a:t>
            </a:r>
          </a:p>
          <a:p>
            <a:pPr marL="0" marR="0" lvl="0" indent="0" defTabSz="1219139" eaLnBrk="1" fontAlgn="auto" latinLnBrk="0" hangingPunct="1">
              <a:lnSpc>
                <a:spcPct val="100000"/>
              </a:lnSpc>
              <a:spcBef>
                <a:spcPts val="0"/>
              </a:spcBef>
              <a:spcAft>
                <a:spcPts val="0"/>
              </a:spcAft>
              <a:buClrTx/>
              <a:buSzTx/>
              <a:buFontTx/>
              <a:buNone/>
              <a:tabLst/>
              <a:defRPr/>
            </a:pPr>
            <a:br>
              <a:rPr kumimoji="0" lang="en-US" sz="1067" b="0" i="0" u="none" strike="noStrike" kern="0" cap="none" spc="0" normalizeH="0" baseline="0" noProof="0">
                <a:ln>
                  <a:noFill/>
                </a:ln>
                <a:solidFill>
                  <a:prstClr val="black"/>
                </a:solidFill>
                <a:effectLst/>
                <a:uLnTx/>
                <a:uFillTx/>
              </a:rPr>
            </a:br>
            <a:r>
              <a:rPr kumimoji="0" lang="de-DE" sz="1067" b="1" i="0" u="none" strike="noStrike" kern="0" cap="none" spc="0" normalizeH="0" baseline="0" noProof="0" err="1">
                <a:ln>
                  <a:noFill/>
                </a:ln>
                <a:solidFill>
                  <a:prstClr val="black"/>
                </a:solidFill>
                <a:effectLst/>
                <a:uLnTx/>
                <a:uFillTx/>
              </a:rPr>
              <a:t>Published</a:t>
            </a:r>
            <a:r>
              <a:rPr kumimoji="0" lang="de-DE" sz="1067" b="1" i="0" u="none" strike="noStrike" kern="0" cap="none" spc="0" normalizeH="0" baseline="0" noProof="0">
                <a:ln>
                  <a:noFill/>
                </a:ln>
                <a:solidFill>
                  <a:prstClr val="black"/>
                </a:solidFill>
                <a:effectLst/>
                <a:uLnTx/>
                <a:uFillTx/>
              </a:rPr>
              <a:t> </a:t>
            </a:r>
            <a:r>
              <a:rPr kumimoji="0" lang="de-DE" sz="1067" b="1" i="0" u="none" strike="noStrike" kern="0" cap="none" spc="0" normalizeH="0" baseline="0" noProof="0" err="1">
                <a:ln>
                  <a:noFill/>
                </a:ln>
                <a:solidFill>
                  <a:prstClr val="black"/>
                </a:solidFill>
                <a:effectLst/>
                <a:uLnTx/>
                <a:uFillTx/>
              </a:rPr>
              <a:t>by</a:t>
            </a:r>
            <a:r>
              <a:rPr kumimoji="0" lang="de-DE" sz="1067" b="1" i="0" u="none" strike="noStrike" kern="0" cap="none" spc="0" normalizeH="0" baseline="0" noProof="0">
                <a:ln>
                  <a:noFill/>
                </a:ln>
                <a:solidFill>
                  <a:prstClr val="black"/>
                </a:solidFill>
                <a:effectLst/>
                <a:uLnTx/>
                <a:uFillTx/>
              </a:rPr>
              <a:t>:</a:t>
            </a:r>
          </a:p>
          <a:p>
            <a:pPr marL="0" marR="0" lvl="0" indent="0" defTabSz="1219139" eaLnBrk="1" fontAlgn="auto" latinLnBrk="0" hangingPunct="1">
              <a:lnSpc>
                <a:spcPct val="100000"/>
              </a:lnSpc>
              <a:spcBef>
                <a:spcPts val="0"/>
              </a:spcBef>
              <a:spcAft>
                <a:spcPts val="0"/>
              </a:spcAft>
              <a:buClrTx/>
              <a:buSzTx/>
              <a:buFontTx/>
              <a:buNone/>
              <a:tabLst/>
              <a:defRPr/>
            </a:pPr>
            <a:r>
              <a:rPr kumimoji="0" lang="de-DE" sz="1067" b="0" i="0" u="none" strike="noStrike" kern="0" cap="none" spc="0" normalizeH="0" baseline="0" noProof="0">
                <a:ln>
                  <a:noFill/>
                </a:ln>
                <a:solidFill>
                  <a:prstClr val="black"/>
                </a:solidFill>
                <a:effectLst/>
                <a:uLnTx/>
                <a:uFillTx/>
              </a:rPr>
              <a:t>Deutsche Gesellschaft </a:t>
            </a:r>
            <a:r>
              <a:rPr kumimoji="0" lang="de-DE" sz="1067" b="0" i="0" u="none" strike="noStrike" kern="0" cap="none" spc="0" normalizeH="0" baseline="0" noProof="0" err="1">
                <a:ln>
                  <a:noFill/>
                </a:ln>
                <a:solidFill>
                  <a:prstClr val="black"/>
                </a:solidFill>
                <a:effectLst/>
                <a:uLnTx/>
                <a:uFillTx/>
              </a:rPr>
              <a:t>für</a:t>
            </a:r>
            <a:endParaRPr kumimoji="0" lang="de-DE" sz="1067" b="0" i="0" u="none" strike="noStrike" kern="0" cap="none" spc="0" normalizeH="0" baseline="0" noProof="0">
              <a:ln>
                <a:noFill/>
              </a:ln>
              <a:solidFill>
                <a:prstClr val="black"/>
              </a:solidFill>
              <a:effectLst/>
              <a:uLnTx/>
              <a:uFillTx/>
            </a:endParaRPr>
          </a:p>
          <a:p>
            <a:pPr marL="0" marR="0" lvl="0" indent="0" defTabSz="1219139" eaLnBrk="1" fontAlgn="auto" latinLnBrk="0" hangingPunct="1">
              <a:lnSpc>
                <a:spcPct val="100000"/>
              </a:lnSpc>
              <a:spcBef>
                <a:spcPts val="0"/>
              </a:spcBef>
              <a:spcAft>
                <a:spcPts val="0"/>
              </a:spcAft>
              <a:buClrTx/>
              <a:buSzTx/>
              <a:buFontTx/>
              <a:buNone/>
              <a:tabLst/>
              <a:defRPr/>
            </a:pPr>
            <a:r>
              <a:rPr kumimoji="0" lang="de-DE" sz="1067" b="0" i="0" u="none" strike="noStrike" kern="0" cap="none" spc="0" normalizeH="0" baseline="0" noProof="0">
                <a:ln>
                  <a:noFill/>
                </a:ln>
                <a:solidFill>
                  <a:prstClr val="black"/>
                </a:solidFill>
                <a:effectLst/>
                <a:uLnTx/>
                <a:uFillTx/>
              </a:rPr>
              <a:t>Internationale Zusammenarbeit (GIZ) GmbH</a:t>
            </a:r>
            <a:br>
              <a:rPr kumimoji="0" lang="de-DE" sz="1067" b="0" i="0" u="none" strike="noStrike" kern="0" cap="none" spc="0" normalizeH="0" baseline="0" noProof="0">
                <a:ln>
                  <a:noFill/>
                </a:ln>
                <a:solidFill>
                  <a:prstClr val="black"/>
                </a:solidFill>
                <a:effectLst/>
                <a:uLnTx/>
                <a:uFillTx/>
              </a:rPr>
            </a:br>
            <a:br>
              <a:rPr kumimoji="0" lang="de-DE" sz="1067" b="0" i="0" u="none" strike="noStrike" kern="0" cap="none" spc="0" normalizeH="0" baseline="0" noProof="0">
                <a:ln>
                  <a:noFill/>
                </a:ln>
                <a:solidFill>
                  <a:prstClr val="black"/>
                </a:solidFill>
                <a:effectLst/>
                <a:uLnTx/>
                <a:uFillTx/>
              </a:rPr>
            </a:br>
            <a:r>
              <a:rPr kumimoji="0" lang="de-DE" sz="1067" b="0" i="0" u="none" strike="noStrike" kern="0" cap="none" spc="0" normalizeH="0" baseline="0" noProof="0">
                <a:ln>
                  <a:noFill/>
                </a:ln>
                <a:solidFill>
                  <a:prstClr val="black"/>
                </a:solidFill>
                <a:effectLst/>
                <a:uLnTx/>
                <a:uFillTx/>
              </a:rPr>
              <a:t>Registered </a:t>
            </a:r>
            <a:r>
              <a:rPr kumimoji="0" lang="de-DE" sz="1067" b="0" i="0" u="none" strike="noStrike" kern="0" cap="none" spc="0" normalizeH="0" baseline="0" noProof="0" err="1">
                <a:ln>
                  <a:noFill/>
                </a:ln>
                <a:solidFill>
                  <a:prstClr val="black"/>
                </a:solidFill>
                <a:effectLst/>
                <a:uLnTx/>
                <a:uFillTx/>
              </a:rPr>
              <a:t>offices</a:t>
            </a:r>
            <a:endParaRPr kumimoji="0" lang="de-DE" sz="1067" b="0" i="0" u="none" strike="noStrike" kern="0" cap="none" spc="0" normalizeH="0" baseline="0" noProof="0">
              <a:ln>
                <a:noFill/>
              </a:ln>
              <a:solidFill>
                <a:prstClr val="black"/>
              </a:solidFill>
              <a:effectLst/>
              <a:uLnTx/>
              <a:uFillTx/>
            </a:endParaRPr>
          </a:p>
          <a:p>
            <a:pPr marL="0" marR="0" lvl="0" indent="0" defTabSz="1219139" eaLnBrk="1" fontAlgn="auto" latinLnBrk="0" hangingPunct="1">
              <a:lnSpc>
                <a:spcPct val="100000"/>
              </a:lnSpc>
              <a:spcBef>
                <a:spcPts val="0"/>
              </a:spcBef>
              <a:spcAft>
                <a:spcPts val="0"/>
              </a:spcAft>
              <a:buClrTx/>
              <a:buSzTx/>
              <a:buFontTx/>
              <a:buNone/>
              <a:tabLst/>
              <a:defRPr/>
            </a:pPr>
            <a:r>
              <a:rPr kumimoji="0" lang="de-DE" sz="1067" b="0" i="0" u="none" strike="noStrike" kern="0" cap="none" spc="0" normalizeH="0" baseline="0" noProof="0">
                <a:ln>
                  <a:noFill/>
                </a:ln>
                <a:solidFill>
                  <a:prstClr val="black"/>
                </a:solidFill>
                <a:effectLst/>
                <a:uLnTx/>
                <a:uFillTx/>
              </a:rPr>
              <a:t>Bonn and Eschborn</a:t>
            </a:r>
            <a:endParaRPr kumimoji="0" lang="en-US" sz="1067" b="0" i="0" u="none" strike="noStrike" kern="0" cap="none" spc="0" normalizeH="0" baseline="0" noProof="0">
              <a:ln>
                <a:noFill/>
              </a:ln>
              <a:solidFill>
                <a:prstClr val="black"/>
              </a:solidFill>
              <a:effectLst/>
              <a:uLnTx/>
              <a:uFillTx/>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600661" y="3397149"/>
            <a:ext cx="4619231" cy="2350191"/>
          </a:xfrm>
        </p:spPr>
        <p:txBody>
          <a:bodyPr/>
          <a:lstStyle>
            <a:lvl1pPr>
              <a:lnSpc>
                <a:spcPct val="100000"/>
              </a:lnSpc>
              <a:defRPr kumimoji="0" lang="de-DE" sz="1067"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1067" b="0" i="0" u="none" strike="noStrike" kern="0" cap="none" spc="0" normalizeH="0" baseline="0" dirty="0">
                <a:ln>
                  <a:noFill/>
                </a:ln>
                <a:solidFill>
                  <a:prstClr val="black"/>
                </a:solidFill>
                <a:effectLst/>
                <a:uLnTx/>
                <a:uFillTx/>
                <a:latin typeface="+mn-lt"/>
                <a:ea typeface="+mn-ea"/>
                <a:cs typeface="+mn-cs"/>
              </a:defRPr>
            </a:lvl2pPr>
            <a:lvl3pPr>
              <a:defRPr kumimoji="0" lang="de-DE" sz="1333" b="0" i="0" u="none" strike="noStrike" kern="0" cap="none" spc="0" normalizeH="0" baseline="0" dirty="0" smtClean="0">
                <a:ln>
                  <a:noFill/>
                </a:ln>
                <a:solidFill>
                  <a:prstClr val="black"/>
                </a:solidFill>
                <a:effectLst/>
                <a:uLnTx/>
                <a:uFillTx/>
                <a:latin typeface="+mn-lt"/>
                <a:ea typeface="+mn-ea"/>
                <a:cs typeface="+mn-cs"/>
              </a:defRPr>
            </a:lvl3pPr>
            <a:lvl4pPr>
              <a:defRPr kumimoji="0" lang="de-DE" sz="1333" b="0" i="0" u="none" strike="noStrike" kern="0" cap="none" spc="0" normalizeH="0" baseline="0" dirty="0" smtClean="0">
                <a:ln>
                  <a:noFill/>
                </a:ln>
                <a:solidFill>
                  <a:prstClr val="black"/>
                </a:solidFill>
                <a:effectLst/>
                <a:uLnTx/>
                <a:uFillTx/>
                <a:latin typeface="+mn-lt"/>
                <a:ea typeface="+mn-ea"/>
                <a:cs typeface="+mn-cs"/>
              </a:defRPr>
            </a:lvl4pPr>
            <a:lvl5pPr>
              <a:defRPr kumimoji="0" lang="de-DE" sz="1333"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5848721" y="1475898"/>
            <a:ext cx="4570903" cy="2350191"/>
          </a:xfrm>
        </p:spPr>
        <p:txBody>
          <a:bodyPr/>
          <a:lstStyle>
            <a:lvl1pPr>
              <a:lnSpc>
                <a:spcPct val="100000"/>
              </a:lnSpc>
              <a:defRPr kumimoji="0" lang="de-DE" sz="1067"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1067" b="0" i="0" u="none" strike="noStrike" kern="0" cap="none" spc="0" normalizeH="0" baseline="0" dirty="0">
                <a:ln>
                  <a:noFill/>
                </a:ln>
                <a:solidFill>
                  <a:prstClr val="black"/>
                </a:solidFill>
                <a:effectLst/>
                <a:uLnTx/>
                <a:uFillTx/>
                <a:latin typeface="+mn-lt"/>
                <a:ea typeface="+mn-ea"/>
                <a:cs typeface="+mn-cs"/>
              </a:defRPr>
            </a:lvl2pPr>
            <a:lvl3pPr>
              <a:defRPr kumimoji="0" lang="de-DE" sz="1333" b="0" i="0" u="none" strike="noStrike" kern="0" cap="none" spc="0" normalizeH="0" baseline="0" dirty="0" smtClean="0">
                <a:ln>
                  <a:noFill/>
                </a:ln>
                <a:solidFill>
                  <a:prstClr val="black"/>
                </a:solidFill>
                <a:effectLst/>
                <a:uLnTx/>
                <a:uFillTx/>
                <a:latin typeface="+mn-lt"/>
                <a:ea typeface="+mn-ea"/>
                <a:cs typeface="+mn-cs"/>
              </a:defRPr>
            </a:lvl3pPr>
            <a:lvl4pPr>
              <a:defRPr kumimoji="0" lang="de-DE" sz="1333" b="0" i="0" u="none" strike="noStrike" kern="0" cap="none" spc="0" normalizeH="0" baseline="0" dirty="0" smtClean="0">
                <a:ln>
                  <a:noFill/>
                </a:ln>
                <a:solidFill>
                  <a:prstClr val="black"/>
                </a:solidFill>
                <a:effectLst/>
                <a:uLnTx/>
                <a:uFillTx/>
                <a:latin typeface="+mn-lt"/>
                <a:ea typeface="+mn-ea"/>
                <a:cs typeface="+mn-cs"/>
              </a:defRPr>
            </a:lvl4pPr>
            <a:lvl5pPr>
              <a:defRPr kumimoji="0" lang="de-DE" sz="1333"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5" name="Datumsplatzhalter 4">
            <a:extLst>
              <a:ext uri="{FF2B5EF4-FFF2-40B4-BE49-F238E27FC236}">
                <a16:creationId xmlns:a16="http://schemas.microsoft.com/office/drawing/2014/main" id="{F710B78A-21F5-4CD5-A798-9F28BEF0EA21}"/>
              </a:ext>
            </a:extLst>
          </p:cNvPr>
          <p:cNvSpPr>
            <a:spLocks noGrp="1"/>
          </p:cNvSpPr>
          <p:nvPr>
            <p:ph type="dt" sz="half" idx="18"/>
          </p:nvPr>
        </p:nvSpPr>
        <p:spPr/>
        <p:txBody>
          <a:bodyPr/>
          <a:lstStyle/>
          <a:p>
            <a:r>
              <a:rPr lang="en-US"/>
              <a:t>Nov 2022</a:t>
            </a:r>
            <a:endParaRPr lang="en-GB"/>
          </a:p>
        </p:txBody>
      </p:sp>
      <p:sp>
        <p:nvSpPr>
          <p:cNvPr id="6" name="Fußzeilenplatzhalter 5">
            <a:extLst>
              <a:ext uri="{FF2B5EF4-FFF2-40B4-BE49-F238E27FC236}">
                <a16:creationId xmlns:a16="http://schemas.microsoft.com/office/drawing/2014/main" id="{489B8326-D6A7-4E0B-A320-27E8F32582F1}"/>
              </a:ext>
            </a:extLst>
          </p:cNvPr>
          <p:cNvSpPr>
            <a:spLocks noGrp="1"/>
          </p:cNvSpPr>
          <p:nvPr>
            <p:ph type="ftr" sz="quarter" idx="19"/>
          </p:nvPr>
        </p:nvSpPr>
        <p:spPr/>
        <p:txBody>
          <a:bodyPr/>
          <a:lstStyle/>
          <a:p>
            <a:r>
              <a:rPr lang="en-GB"/>
              <a:t>Results-based project management</a:t>
            </a:r>
          </a:p>
        </p:txBody>
      </p:sp>
      <p:sp>
        <p:nvSpPr>
          <p:cNvPr id="8" name="Foliennummernplatzhalter 7">
            <a:extLst>
              <a:ext uri="{FF2B5EF4-FFF2-40B4-BE49-F238E27FC236}">
                <a16:creationId xmlns:a16="http://schemas.microsoft.com/office/drawing/2014/main" id="{B829CD0F-D162-4EFA-8033-3557250F4410}"/>
              </a:ext>
            </a:extLst>
          </p:cNvPr>
          <p:cNvSpPr>
            <a:spLocks noGrp="1"/>
          </p:cNvSpPr>
          <p:nvPr>
            <p:ph type="sldNum" sz="quarter" idx="20"/>
          </p:nvPr>
        </p:nvSpPr>
        <p:spPr/>
        <p:txBody>
          <a:bodyPr/>
          <a:lstStyle/>
          <a:p>
            <a:r>
              <a:rPr lang="en-GB"/>
              <a:t>Page </a:t>
            </a:r>
            <a:fld id="{3A8B5DB7-81A8-4ED4-916B-6B23CD603687}" type="slidenum">
              <a:rPr lang="en-GB" smtClean="0"/>
              <a:pPr/>
              <a:t>‹#›</a:t>
            </a:fld>
            <a:endParaRPr lang="en-GB"/>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5848351" y="4276011"/>
            <a:ext cx="1075837" cy="147733"/>
          </a:xfrm>
        </p:spPr>
        <p:txBody>
          <a:bodyPr wrap="none" lIns="0">
            <a:spAutoFit/>
          </a:bodyPr>
          <a:lstStyle>
            <a:lvl1pPr>
              <a:defRPr lang="de-DE" sz="1067" smtClean="0">
                <a:solidFill>
                  <a:prstClr val="black"/>
                </a:solidFill>
              </a:defRPr>
            </a:lvl1pPr>
            <a:lvl2pPr>
              <a:defRPr lang="de-DE" sz="1801" smtClean="0"/>
            </a:lvl2pPr>
            <a:lvl3pPr>
              <a:defRPr lang="de-DE" sz="1801" smtClean="0"/>
            </a:lvl3pPr>
            <a:lvl4pPr>
              <a:defRPr lang="de-DE" smtClean="0"/>
            </a:lvl4pPr>
            <a:lvl5pPr>
              <a:defRPr lang="fr-FR"/>
            </a:lvl5pPr>
          </a:lstStyle>
          <a:p>
            <a:pPr lvl="0"/>
            <a:r>
              <a:rPr lang="de-DE"/>
              <a:t>Click </a:t>
            </a:r>
            <a:r>
              <a:rPr lang="de-DE" err="1"/>
              <a:t>to</a:t>
            </a:r>
            <a:r>
              <a:rPr lang="de-DE"/>
              <a:t> </a:t>
            </a:r>
            <a:r>
              <a:rPr lang="de-DE" err="1"/>
              <a:t>add</a:t>
            </a:r>
            <a:r>
              <a:rPr lang="de-DE"/>
              <a:t> </a:t>
            </a:r>
            <a:r>
              <a:rPr lang="de-DE" err="1"/>
              <a:t>text</a:t>
            </a:r>
            <a:endParaRPr lang="fr-FR"/>
          </a:p>
        </p:txBody>
      </p:sp>
    </p:spTree>
    <p:extLst>
      <p:ext uri="{BB962C8B-B14F-4D97-AF65-F5344CB8AC3E}">
        <p14:creationId xmlns:p14="http://schemas.microsoft.com/office/powerpoint/2010/main" val="2032582020"/>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600660" y="1475898"/>
            <a:ext cx="9563579" cy="4626708"/>
          </a:xfrm>
        </p:spPr>
        <p:txBody>
          <a:bodyPr numCol="2"/>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kumimoji="0" lang="de-DE" sz="1067"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1067" b="0" i="0" u="none" strike="noStrike" kern="0" cap="none" spc="0" normalizeH="0" baseline="0" dirty="0">
                <a:ln>
                  <a:noFill/>
                </a:ln>
                <a:solidFill>
                  <a:prstClr val="black"/>
                </a:solidFill>
                <a:effectLst/>
                <a:uLnTx/>
                <a:uFillTx/>
                <a:latin typeface="+mn-lt"/>
                <a:ea typeface="+mn-ea"/>
                <a:cs typeface="+mn-cs"/>
              </a:defRPr>
            </a:lvl2pPr>
            <a:lvl3pPr>
              <a:defRPr kumimoji="0" lang="de-DE" sz="1333" b="0" i="0" u="none" strike="noStrike" kern="0" cap="none" spc="0" normalizeH="0" baseline="0" dirty="0" smtClean="0">
                <a:ln>
                  <a:noFill/>
                </a:ln>
                <a:solidFill>
                  <a:prstClr val="black"/>
                </a:solidFill>
                <a:effectLst/>
                <a:uLnTx/>
                <a:uFillTx/>
                <a:latin typeface="+mn-lt"/>
                <a:ea typeface="+mn-ea"/>
                <a:cs typeface="+mn-cs"/>
              </a:defRPr>
            </a:lvl3pPr>
            <a:lvl4pPr>
              <a:defRPr kumimoji="0" lang="de-DE" sz="1333" b="0" i="0" u="none" strike="noStrike" kern="0" cap="none" spc="0" normalizeH="0" baseline="0" dirty="0" smtClean="0">
                <a:ln>
                  <a:noFill/>
                </a:ln>
                <a:solidFill>
                  <a:prstClr val="black"/>
                </a:solidFill>
                <a:effectLst/>
                <a:uLnTx/>
                <a:uFillTx/>
                <a:latin typeface="+mn-lt"/>
                <a:ea typeface="+mn-ea"/>
                <a:cs typeface="+mn-cs"/>
              </a:defRPr>
            </a:lvl4pPr>
            <a:lvl5pPr>
              <a:defRPr kumimoji="0" lang="de-DE" sz="1333" b="0" i="0" u="none" strike="noStrike" kern="0" cap="none" spc="0" normalizeH="0" baseline="0" dirty="0">
                <a:ln>
                  <a:noFill/>
                </a:ln>
                <a:solidFill>
                  <a:prstClr val="black"/>
                </a:solidFill>
                <a:effectLst/>
                <a:uLnTx/>
                <a:uFillTx/>
                <a:latin typeface="+mn-lt"/>
                <a:ea typeface="+mn-ea"/>
                <a:cs typeface="+mn-cs"/>
              </a:defRPr>
            </a:lvl5pPr>
          </a:lstStyle>
          <a:p>
            <a:pPr marL="0" marR="0" lvl="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text</a:t>
            </a:r>
          </a:p>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1036950" y="6535917"/>
            <a:ext cx="1445444" cy="21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599757" y="320283"/>
            <a:ext cx="9020495" cy="720725"/>
          </a:xfrm>
          <a:prstGeom prst="rect">
            <a:avLst/>
          </a:prstGeom>
        </p:spPr>
        <p:txBody>
          <a:bodyPr vert="horz" lIns="0" tIns="0" rIns="96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sz="2400" b="1"/>
              <a:t>Photo credits/sources</a:t>
            </a:r>
            <a:endParaRPr lang="en-GB" sz="2400"/>
          </a:p>
        </p:txBody>
      </p:sp>
    </p:spTree>
    <p:extLst>
      <p:ext uri="{BB962C8B-B14F-4D97-AF65-F5344CB8AC3E}">
        <p14:creationId xmlns:p14="http://schemas.microsoft.com/office/powerpoint/2010/main" val="333678749"/>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64183" y="165103"/>
            <a:ext cx="11858487" cy="5444047"/>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61865" y="821728"/>
            <a:ext cx="11860800" cy="5214544"/>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8815756" y="5609150"/>
            <a:ext cx="3206913" cy="19590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1"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620790" y="2077323"/>
            <a:ext cx="4705732" cy="3027304"/>
          </a:xfrm>
          <a:prstGeom prst="rect">
            <a:avLst/>
          </a:prstGeom>
        </p:spPr>
        <p:txBody>
          <a:bodyPr wrap="square">
            <a:spAutoFit/>
          </a:bodyPr>
          <a:lstStyle/>
          <a:p>
            <a:pPr marL="0" marR="0" lvl="0" indent="0" defTabSz="1219139" eaLnBrk="1" fontAlgn="auto" latinLnBrk="0" hangingPunct="1">
              <a:lnSpc>
                <a:spcPct val="100000"/>
              </a:lnSpc>
              <a:spcBef>
                <a:spcPts val="0"/>
              </a:spcBef>
              <a:spcAft>
                <a:spcPts val="0"/>
              </a:spcAft>
              <a:buClrTx/>
              <a:buSzTx/>
              <a:buFontTx/>
              <a:buNone/>
              <a:tabLst/>
              <a:defRPr/>
            </a:pPr>
            <a:r>
              <a:rPr kumimoji="0" lang="en-GB" sz="1467" b="1" i="0" u="none" strike="noStrike" kern="0" cap="none" spc="0" normalizeH="0" baseline="0" noProof="0">
                <a:ln>
                  <a:noFill/>
                </a:ln>
                <a:solidFill>
                  <a:prstClr val="black"/>
                </a:solidFill>
                <a:effectLst/>
                <a:uLnTx/>
                <a:uFillTx/>
              </a:rPr>
              <a:t>Deutsche Gesellschaft </a:t>
            </a:r>
            <a:r>
              <a:rPr kumimoji="0" lang="en-GB" sz="1467" b="1" i="0" u="none" strike="noStrike" kern="0" cap="none" spc="0" normalizeH="0" baseline="0" noProof="0" err="1">
                <a:ln>
                  <a:noFill/>
                </a:ln>
                <a:solidFill>
                  <a:prstClr val="black"/>
                </a:solidFill>
                <a:effectLst/>
                <a:uLnTx/>
                <a:uFillTx/>
              </a:rPr>
              <a:t>für</a:t>
            </a:r>
            <a:br>
              <a:rPr kumimoji="0" lang="en-GB" sz="1467" b="1" i="0" u="none" strike="noStrike" kern="0" cap="none" spc="0" normalizeH="0" baseline="0" noProof="0">
                <a:ln>
                  <a:noFill/>
                </a:ln>
                <a:solidFill>
                  <a:prstClr val="black"/>
                </a:solidFill>
                <a:effectLst/>
                <a:uLnTx/>
                <a:uFillTx/>
              </a:rPr>
            </a:br>
            <a:r>
              <a:rPr kumimoji="0" lang="en-GB" sz="1467" b="1" i="0" u="none" strike="noStrike" kern="0" cap="none" spc="0" normalizeH="0" baseline="0" noProof="0">
                <a:ln>
                  <a:noFill/>
                </a:ln>
                <a:solidFill>
                  <a:prstClr val="black"/>
                </a:solidFill>
                <a:effectLst/>
                <a:uLnTx/>
                <a:uFillTx/>
              </a:rPr>
              <a:t>Internationale </a:t>
            </a:r>
            <a:r>
              <a:rPr kumimoji="0" lang="en-GB" sz="1467" b="1" i="0" u="none" strike="noStrike" kern="0" cap="none" spc="0" normalizeH="0" baseline="0" noProof="0" err="1">
                <a:ln>
                  <a:noFill/>
                </a:ln>
                <a:solidFill>
                  <a:prstClr val="black"/>
                </a:solidFill>
                <a:effectLst/>
                <a:uLnTx/>
                <a:uFillTx/>
              </a:rPr>
              <a:t>Zusammenarbeit</a:t>
            </a:r>
            <a:r>
              <a:rPr kumimoji="0" lang="en-GB" sz="1467" b="1" i="0" u="none" strike="noStrike" kern="0" cap="none" spc="0" normalizeH="0" baseline="0" noProof="0">
                <a:ln>
                  <a:noFill/>
                </a:ln>
                <a:solidFill>
                  <a:prstClr val="black"/>
                </a:solidFill>
                <a:effectLst/>
                <a:uLnTx/>
                <a:uFillTx/>
              </a:rPr>
              <a:t> (GIZ) GmbH</a:t>
            </a:r>
          </a:p>
          <a:p>
            <a:pPr marL="0" marR="0" lvl="0" indent="0" defTabSz="1219139" eaLnBrk="1" fontAlgn="auto" latinLnBrk="0" hangingPunct="1">
              <a:lnSpc>
                <a:spcPct val="100000"/>
              </a:lnSpc>
              <a:spcBef>
                <a:spcPts val="0"/>
              </a:spcBef>
              <a:spcAft>
                <a:spcPts val="0"/>
              </a:spcAft>
              <a:buClrTx/>
              <a:buSzTx/>
              <a:buFontTx/>
              <a:buNone/>
              <a:tabLst/>
              <a:defRPr/>
            </a:pPr>
            <a:endParaRPr kumimoji="0" lang="en-GB" sz="1467" b="1" i="0" u="none" strike="noStrike" kern="0" cap="none" spc="0" normalizeH="0" baseline="0" noProof="0">
              <a:ln>
                <a:noFill/>
              </a:ln>
              <a:solidFill>
                <a:prstClr val="black"/>
              </a:solidFill>
              <a:effectLst/>
              <a:uLnTx/>
              <a:uFillTx/>
            </a:endParaRPr>
          </a:p>
          <a:p>
            <a:pPr marL="0" marR="0" lvl="0" indent="0" defTabSz="1219139"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prstClr val="black"/>
                </a:solidFill>
                <a:effectLst/>
                <a:uLnTx/>
                <a:uFillTx/>
              </a:rPr>
              <a:t>Registered offices</a:t>
            </a:r>
          </a:p>
          <a:p>
            <a:pPr marL="0" marR="0" lvl="0" indent="0" defTabSz="1219139"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prstClr val="black"/>
                </a:solidFill>
                <a:effectLst/>
                <a:uLnTx/>
                <a:uFillTx/>
              </a:rPr>
              <a:t>Bonn and </a:t>
            </a:r>
            <a:r>
              <a:rPr kumimoji="0" lang="en-US" sz="1467" b="0" i="0" u="none" strike="noStrike" kern="0" cap="none" spc="0" normalizeH="0" baseline="0" noProof="0" err="1">
                <a:ln>
                  <a:noFill/>
                </a:ln>
                <a:solidFill>
                  <a:prstClr val="black"/>
                </a:solidFill>
                <a:effectLst/>
                <a:uLnTx/>
                <a:uFillTx/>
              </a:rPr>
              <a:t>Eschborn</a:t>
            </a:r>
            <a:endParaRPr kumimoji="0" lang="en-US" sz="1467" b="0" i="0" u="none" strike="noStrike" kern="0" cap="none" spc="0" normalizeH="0" baseline="0" noProof="0">
              <a:ln>
                <a:noFill/>
              </a:ln>
              <a:solidFill>
                <a:prstClr val="black"/>
              </a:solidFill>
              <a:effectLst/>
              <a:uLnTx/>
              <a:uFillTx/>
            </a:endParaRPr>
          </a:p>
          <a:p>
            <a:pPr marL="0" marR="0" lvl="0" indent="0" defTabSz="1219139" eaLnBrk="1" fontAlgn="auto" latinLnBrk="0" hangingPunct="1">
              <a:lnSpc>
                <a:spcPct val="100000"/>
              </a:lnSpc>
              <a:spcBef>
                <a:spcPts val="0"/>
              </a:spcBef>
              <a:spcAft>
                <a:spcPts val="0"/>
              </a:spcAft>
              <a:buClrTx/>
              <a:buSzTx/>
              <a:buFontTx/>
              <a:buNone/>
              <a:tabLst/>
              <a:defRPr/>
            </a:pPr>
            <a:endParaRPr kumimoji="0" lang="en-GB" sz="1467" b="0" i="0" u="none" strike="noStrike" kern="0" cap="none" spc="0" normalizeH="0" baseline="0" noProof="0">
              <a:ln>
                <a:noFill/>
              </a:ln>
              <a:solidFill>
                <a:prstClr val="black"/>
              </a:solidFill>
              <a:effectLst/>
              <a:uLnTx/>
              <a:uFillTx/>
            </a:endParaRPr>
          </a:p>
          <a:p>
            <a:pPr marL="0" marR="0" lvl="0" indent="0" defTabSz="1219139" eaLnBrk="1" fontAlgn="auto" latinLnBrk="0" hangingPunct="1">
              <a:lnSpc>
                <a:spcPct val="100000"/>
              </a:lnSpc>
              <a:spcBef>
                <a:spcPts val="0"/>
              </a:spcBef>
              <a:spcAft>
                <a:spcPts val="0"/>
              </a:spcAft>
              <a:buClrTx/>
              <a:buSzTx/>
              <a:buFontTx/>
              <a:buNone/>
              <a:tabLst/>
              <a:defRPr/>
            </a:pPr>
            <a:r>
              <a:rPr kumimoji="0" lang="en-GB" sz="1467" b="0" i="0" u="none" strike="noStrike" kern="0" cap="none" spc="0" normalizeH="0" baseline="0" noProof="0">
                <a:ln>
                  <a:noFill/>
                </a:ln>
                <a:solidFill>
                  <a:prstClr val="black"/>
                </a:solidFill>
                <a:effectLst/>
                <a:uLnTx/>
                <a:uFillTx/>
              </a:rPr>
              <a:t>Friedrich-Ebert-Allee 32 + 36</a:t>
            </a:r>
            <a:br>
              <a:rPr kumimoji="0" lang="en-GB" sz="1467" b="0" i="0" u="none" strike="noStrike" kern="0" cap="none" spc="0" normalizeH="0" baseline="0" noProof="0">
                <a:ln>
                  <a:noFill/>
                </a:ln>
                <a:solidFill>
                  <a:prstClr val="black"/>
                </a:solidFill>
                <a:effectLst/>
                <a:uLnTx/>
                <a:uFillTx/>
              </a:rPr>
            </a:br>
            <a:r>
              <a:rPr kumimoji="0" lang="en-GB" sz="1467" b="0" i="0" u="none" strike="noStrike" kern="0" cap="none" spc="0" normalizeH="0" baseline="0" noProof="0">
                <a:ln>
                  <a:noFill/>
                </a:ln>
                <a:solidFill>
                  <a:prstClr val="black"/>
                </a:solidFill>
                <a:effectLst/>
                <a:uLnTx/>
                <a:uFillTx/>
              </a:rPr>
              <a:t>53113 Bonn, Germany</a:t>
            </a:r>
            <a:br>
              <a:rPr kumimoji="0" lang="en-GB" sz="1467" b="0" i="0" u="none" strike="noStrike" kern="0" cap="none" spc="0" normalizeH="0" baseline="0" noProof="0">
                <a:ln>
                  <a:noFill/>
                </a:ln>
                <a:solidFill>
                  <a:prstClr val="black"/>
                </a:solidFill>
                <a:effectLst/>
                <a:uLnTx/>
                <a:uFillTx/>
              </a:rPr>
            </a:br>
            <a:r>
              <a:rPr kumimoji="0" lang="en-GB" sz="1467" b="0" i="0" u="none" strike="noStrike" kern="0" cap="none" spc="0" normalizeH="0" baseline="0" noProof="0">
                <a:ln>
                  <a:noFill/>
                </a:ln>
                <a:solidFill>
                  <a:prstClr val="black"/>
                </a:solidFill>
                <a:effectLst/>
                <a:uLnTx/>
                <a:uFillTx/>
              </a:rPr>
              <a:t>T  +49  228  44 60 - 0</a:t>
            </a:r>
            <a:br>
              <a:rPr kumimoji="0" lang="en-GB" sz="1467" b="0" i="0" u="none" strike="noStrike" kern="0" cap="none" spc="0" normalizeH="0" baseline="0" noProof="0">
                <a:ln>
                  <a:noFill/>
                </a:ln>
                <a:solidFill>
                  <a:prstClr val="black"/>
                </a:solidFill>
                <a:effectLst/>
                <a:uLnTx/>
                <a:uFillTx/>
              </a:rPr>
            </a:br>
            <a:r>
              <a:rPr kumimoji="0" lang="en-GB" sz="1467" b="0" i="0" u="none" strike="noStrike" kern="0" cap="none" spc="0" normalizeH="0" baseline="0" noProof="0">
                <a:ln>
                  <a:noFill/>
                </a:ln>
                <a:solidFill>
                  <a:prstClr val="black"/>
                </a:solidFill>
                <a:effectLst/>
                <a:uLnTx/>
                <a:uFillTx/>
              </a:rPr>
              <a:t>F  +49  228  44 60 - 17 66</a:t>
            </a:r>
          </a:p>
          <a:p>
            <a:pPr marL="0" marR="0" lvl="0" indent="0" defTabSz="1219139" eaLnBrk="1" fontAlgn="auto" latinLnBrk="0" hangingPunct="1">
              <a:lnSpc>
                <a:spcPct val="100000"/>
              </a:lnSpc>
              <a:spcBef>
                <a:spcPts val="0"/>
              </a:spcBef>
              <a:spcAft>
                <a:spcPts val="0"/>
              </a:spcAft>
              <a:buClrTx/>
              <a:buSzTx/>
              <a:buFontTx/>
              <a:buNone/>
              <a:tabLst/>
              <a:defRPr/>
            </a:pPr>
            <a:endParaRPr kumimoji="0" lang="en-GB" sz="1467" b="0" i="0" u="none" strike="noStrike" kern="0" cap="none" spc="0" normalizeH="0" baseline="0" noProof="0">
              <a:ln>
                <a:noFill/>
              </a:ln>
              <a:solidFill>
                <a:prstClr val="black"/>
              </a:solidFill>
              <a:effectLst/>
              <a:uLnTx/>
              <a:uFillTx/>
            </a:endParaRPr>
          </a:p>
          <a:p>
            <a:pPr marL="0" marR="0" lvl="0" indent="0" defTabSz="1219139" eaLnBrk="1" fontAlgn="auto" latinLnBrk="0" hangingPunct="1">
              <a:lnSpc>
                <a:spcPct val="100000"/>
              </a:lnSpc>
              <a:spcBef>
                <a:spcPts val="0"/>
              </a:spcBef>
              <a:spcAft>
                <a:spcPts val="0"/>
              </a:spcAft>
              <a:buClrTx/>
              <a:buSzTx/>
              <a:buFontTx/>
              <a:buNone/>
              <a:tabLst/>
              <a:defRPr/>
            </a:pPr>
            <a:r>
              <a:rPr kumimoji="0" lang="en-GB" sz="1467" b="0" i="0" u="none" strike="noStrike" kern="0" cap="none" spc="0" normalizeH="0" baseline="0" noProof="0">
                <a:ln>
                  <a:noFill/>
                </a:ln>
                <a:solidFill>
                  <a:prstClr val="black"/>
                </a:solidFill>
                <a:effectLst/>
                <a:uLnTx/>
                <a:uFillTx/>
              </a:rPr>
              <a:t>E  info@giz.de</a:t>
            </a:r>
          </a:p>
          <a:p>
            <a:pPr marL="0" marR="0" lvl="0" indent="0" defTabSz="1219139" eaLnBrk="1" fontAlgn="auto" latinLnBrk="0" hangingPunct="1">
              <a:lnSpc>
                <a:spcPct val="100000"/>
              </a:lnSpc>
              <a:spcBef>
                <a:spcPts val="0"/>
              </a:spcBef>
              <a:spcAft>
                <a:spcPts val="0"/>
              </a:spcAft>
              <a:buClrTx/>
              <a:buSzTx/>
              <a:buFontTx/>
              <a:buNone/>
              <a:tabLst/>
              <a:defRPr/>
            </a:pPr>
            <a:r>
              <a:rPr kumimoji="0" lang="en-GB" sz="1467" b="0" i="0" u="none" strike="noStrike" kern="0" cap="none" spc="0" normalizeH="0" baseline="0" noProof="0">
                <a:ln>
                  <a:noFill/>
                </a:ln>
                <a:solidFill>
                  <a:prstClr val="black"/>
                </a:solidFill>
                <a:effectLst/>
                <a:uLnTx/>
                <a:uFillTx/>
              </a:rPr>
              <a:t>I   </a:t>
            </a:r>
            <a:r>
              <a:rPr kumimoji="0" lang="en-GB" sz="533" b="0" i="0" u="none" strike="noStrike" kern="0" cap="none" spc="0" normalizeH="0" baseline="0" noProof="0">
                <a:ln>
                  <a:noFill/>
                </a:ln>
                <a:solidFill>
                  <a:prstClr val="black"/>
                </a:solidFill>
                <a:effectLst/>
                <a:uLnTx/>
                <a:uFillTx/>
              </a:rPr>
              <a:t> </a:t>
            </a:r>
            <a:r>
              <a:rPr kumimoji="0" lang="en-GB" sz="1467" b="0" i="0" u="none" strike="noStrike" kern="0" cap="none" spc="0" normalizeH="0" baseline="0" noProof="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4700586" y="3413821"/>
            <a:ext cx="4294719" cy="995401"/>
          </a:xfrm>
          <a:prstGeom prst="rect">
            <a:avLst/>
          </a:prstGeom>
        </p:spPr>
        <p:txBody>
          <a:bodyPr wrap="square">
            <a:spAutoFit/>
          </a:bodyPr>
          <a:lstStyle/>
          <a:p>
            <a:pPr marL="0" marR="0" lvl="0" indent="0" algn="l" defTabSz="1219139" rtl="0" eaLnBrk="1" fontAlgn="auto" latinLnBrk="0" hangingPunct="1">
              <a:lnSpc>
                <a:spcPct val="100000"/>
              </a:lnSpc>
              <a:spcBef>
                <a:spcPts val="0"/>
              </a:spcBef>
              <a:spcAft>
                <a:spcPts val="0"/>
              </a:spcAft>
              <a:buClrTx/>
              <a:buSzTx/>
              <a:buFontTx/>
              <a:buNone/>
              <a:tabLst/>
              <a:defRPr/>
            </a:pPr>
            <a:r>
              <a:rPr kumimoji="0" lang="en-GB" sz="1467" b="0" i="0" u="none" strike="noStrike" kern="0" cap="none" spc="0" normalizeH="0" baseline="0" noProof="0">
                <a:ln>
                  <a:noFill/>
                </a:ln>
                <a:solidFill>
                  <a:prstClr val="black"/>
                </a:solidFill>
                <a:effectLst/>
                <a:uLnTx/>
                <a:uFillTx/>
                <a:latin typeface="+mn-lt"/>
                <a:ea typeface="+mn-ea"/>
                <a:cs typeface="+mn-cs"/>
              </a:rPr>
              <a:t>Dag-Hammarskjöld-</a:t>
            </a:r>
            <a:r>
              <a:rPr kumimoji="0" lang="en-GB" sz="1467" b="0" i="0" u="none" strike="noStrike" kern="0" cap="none" spc="0" normalizeH="0" baseline="0" noProof="0" err="1">
                <a:ln>
                  <a:noFill/>
                </a:ln>
                <a:solidFill>
                  <a:prstClr val="black"/>
                </a:solidFill>
                <a:effectLst/>
                <a:uLnTx/>
                <a:uFillTx/>
                <a:latin typeface="+mn-lt"/>
                <a:ea typeface="+mn-ea"/>
                <a:cs typeface="+mn-cs"/>
              </a:rPr>
              <a:t>Weg</a:t>
            </a:r>
            <a:r>
              <a:rPr kumimoji="0" lang="en-GB" sz="1467" b="0" i="0" u="none" strike="noStrike" kern="0" cap="none" spc="0" normalizeH="0" baseline="0" noProof="0">
                <a:ln>
                  <a:noFill/>
                </a:ln>
                <a:solidFill>
                  <a:prstClr val="black"/>
                </a:solidFill>
                <a:effectLst/>
                <a:uLnTx/>
                <a:uFillTx/>
                <a:latin typeface="+mn-lt"/>
                <a:ea typeface="+mn-ea"/>
                <a:cs typeface="+mn-cs"/>
              </a:rPr>
              <a:t> 1 - 5</a:t>
            </a:r>
            <a:br>
              <a:rPr kumimoji="0" lang="en-GB" sz="1467" b="0" i="0" u="none" strike="noStrike" kern="0" cap="none" spc="0" normalizeH="0" baseline="0" noProof="0">
                <a:ln>
                  <a:noFill/>
                </a:ln>
                <a:solidFill>
                  <a:prstClr val="black"/>
                </a:solidFill>
                <a:effectLst/>
                <a:uLnTx/>
                <a:uFillTx/>
                <a:latin typeface="+mn-lt"/>
                <a:ea typeface="+mn-ea"/>
                <a:cs typeface="+mn-cs"/>
              </a:rPr>
            </a:br>
            <a:r>
              <a:rPr kumimoji="0" lang="en-GB" sz="1467" b="0" i="0" u="none" strike="noStrike" kern="0" cap="none" spc="0" normalizeH="0" baseline="0" noProof="0">
                <a:ln>
                  <a:noFill/>
                </a:ln>
                <a:solidFill>
                  <a:prstClr val="black"/>
                </a:solidFill>
                <a:effectLst/>
                <a:uLnTx/>
                <a:uFillTx/>
                <a:latin typeface="+mn-lt"/>
                <a:ea typeface="+mn-ea"/>
                <a:cs typeface="+mn-cs"/>
              </a:rPr>
              <a:t>65760 </a:t>
            </a:r>
            <a:r>
              <a:rPr kumimoji="0" lang="en-GB" sz="1467" b="0" i="0" u="none" strike="noStrike" kern="0" cap="none" spc="0" normalizeH="0" baseline="0" noProof="0" err="1">
                <a:ln>
                  <a:noFill/>
                </a:ln>
                <a:solidFill>
                  <a:prstClr val="black"/>
                </a:solidFill>
                <a:effectLst/>
                <a:uLnTx/>
                <a:uFillTx/>
                <a:latin typeface="+mn-lt"/>
                <a:ea typeface="+mn-ea"/>
                <a:cs typeface="+mn-cs"/>
              </a:rPr>
              <a:t>Eschborn</a:t>
            </a:r>
            <a:r>
              <a:rPr kumimoji="0" lang="en-GB" sz="1467" b="0" i="0" u="none" strike="noStrike" kern="0" cap="none" spc="0" normalizeH="0" baseline="0" noProof="0">
                <a:ln>
                  <a:noFill/>
                </a:ln>
                <a:solidFill>
                  <a:prstClr val="black"/>
                </a:solidFill>
                <a:effectLst/>
                <a:uLnTx/>
                <a:uFillTx/>
                <a:latin typeface="+mn-lt"/>
                <a:ea typeface="+mn-ea"/>
                <a:cs typeface="+mn-cs"/>
              </a:rPr>
              <a:t>, Germany</a:t>
            </a:r>
            <a:br>
              <a:rPr kumimoji="0" lang="en-GB" sz="1467" b="0" i="0" u="none" strike="noStrike" kern="0" cap="none" spc="0" normalizeH="0" baseline="0" noProof="0">
                <a:ln>
                  <a:noFill/>
                </a:ln>
                <a:solidFill>
                  <a:prstClr val="black"/>
                </a:solidFill>
                <a:effectLst/>
                <a:uLnTx/>
                <a:uFillTx/>
                <a:latin typeface="+mn-lt"/>
                <a:ea typeface="+mn-ea"/>
                <a:cs typeface="+mn-cs"/>
              </a:rPr>
            </a:br>
            <a:r>
              <a:rPr kumimoji="0" lang="en-GB" sz="1467" b="0" i="0" u="none" strike="noStrike" kern="0" cap="none" spc="0" normalizeH="0" baseline="0" noProof="0">
                <a:ln>
                  <a:noFill/>
                </a:ln>
                <a:solidFill>
                  <a:prstClr val="black"/>
                </a:solidFill>
                <a:effectLst/>
                <a:uLnTx/>
                <a:uFillTx/>
                <a:latin typeface="+mn-lt"/>
                <a:ea typeface="+mn-ea"/>
                <a:cs typeface="+mn-cs"/>
              </a:rPr>
              <a:t>T  +49  61 96  79 - 0</a:t>
            </a:r>
            <a:br>
              <a:rPr kumimoji="0" lang="en-GB" sz="1467" b="0" i="0" u="none" strike="noStrike" kern="0" cap="none" spc="0" normalizeH="0" baseline="0" noProof="0">
                <a:ln>
                  <a:noFill/>
                </a:ln>
                <a:solidFill>
                  <a:prstClr val="black"/>
                </a:solidFill>
                <a:effectLst/>
                <a:uLnTx/>
                <a:uFillTx/>
                <a:latin typeface="+mn-lt"/>
                <a:ea typeface="+mn-ea"/>
                <a:cs typeface="+mn-cs"/>
              </a:rPr>
            </a:br>
            <a:r>
              <a:rPr kumimoji="0" lang="en-GB" sz="1467" b="0" i="0" u="none" strike="noStrike" kern="0" cap="none" spc="0" normalizeH="0" baseline="0" noProof="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702221" y="5929845"/>
            <a:ext cx="2200292" cy="607280"/>
          </a:xfrm>
          <a:prstGeom prst="rect">
            <a:avLst/>
          </a:prstGeom>
        </p:spPr>
      </p:pic>
    </p:spTree>
    <p:extLst>
      <p:ext uri="{BB962C8B-B14F-4D97-AF65-F5344CB8AC3E}">
        <p14:creationId xmlns:p14="http://schemas.microsoft.com/office/powerpoint/2010/main" val="110086281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Titel farbig">
    <p:spTree>
      <p:nvGrpSpPr>
        <p:cNvPr id="1" name=""/>
        <p:cNvGrpSpPr/>
        <p:nvPr/>
      </p:nvGrpSpPr>
      <p:grpSpPr>
        <a:xfrm>
          <a:off x="0" y="0"/>
          <a:ext cx="0" cy="0"/>
          <a:chOff x="0" y="0"/>
          <a:chExt cx="0" cy="0"/>
        </a:xfrm>
      </p:grpSpPr>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64180" y="846876"/>
            <a:ext cx="11860800" cy="4040085"/>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4" y="2603755"/>
            <a:ext cx="10628948" cy="960263"/>
          </a:xfrm>
          <a:prstGeom prst="rect">
            <a:avLst/>
          </a:prstGeom>
        </p:spPr>
        <p:txBody>
          <a:bodyPr wrap="square">
            <a:spAutoFit/>
          </a:bodyPr>
          <a:lstStyle>
            <a:lvl1pPr>
              <a:defRPr sz="3467" b="1">
                <a:solidFill>
                  <a:schemeClr val="tx1"/>
                </a:solidFill>
              </a:defRPr>
            </a:lvl1pPr>
          </a:lstStyle>
          <a:p>
            <a:r>
              <a:rPr lang="de-DE"/>
              <a:t>Titelfolie / </a:t>
            </a:r>
            <a:r>
              <a:rPr lang="de-DE" noProof="0"/>
              <a:t>Headline</a:t>
            </a:r>
            <a:br>
              <a:rPr lang="de-DE" noProof="0"/>
            </a:br>
            <a:r>
              <a:rPr lang="de-DE" noProof="0"/>
              <a:t>mit farbigem GIZ Key Visual</a:t>
            </a:r>
            <a:endParaRPr lang="de-DE"/>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4" y="3700613"/>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pPr lvl="0"/>
            <a:r>
              <a:rPr lang="de-DE"/>
              <a:t>Dies ist die </a:t>
            </a:r>
            <a:r>
              <a:rPr lang="de-DE" err="1"/>
              <a:t>Subline</a:t>
            </a:r>
            <a:endParaRPr lang="de-DE"/>
          </a:p>
          <a:p>
            <a:pPr lvl="0"/>
            <a:r>
              <a:rPr lang="de-DE"/>
              <a:t>Projektname | Datum  </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7158792" y="4886961"/>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err="1">
              <a:solidFill>
                <a:schemeClr val="tx2"/>
              </a:solidFill>
              <a:latin typeface="Arial" charset="0"/>
            </a:endParaRPr>
          </a:p>
        </p:txBody>
      </p:sp>
    </p:spTree>
    <p:extLst>
      <p:ext uri="{BB962C8B-B14F-4D97-AF65-F5344CB8AC3E}">
        <p14:creationId xmlns:p14="http://schemas.microsoft.com/office/powerpoint/2010/main" val="231785242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7AD5F56-CAD7-6B80-F717-AE9920E5C1B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37B6217-B3D7-C816-B70E-208603EB272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5E17F0A-DCC9-C295-CD7D-10D699D1307F}"/>
              </a:ext>
            </a:extLst>
          </p:cNvPr>
          <p:cNvSpPr>
            <a:spLocks noGrp="1"/>
          </p:cNvSpPr>
          <p:nvPr>
            <p:ph type="dt" sz="half" idx="10"/>
          </p:nvPr>
        </p:nvSpPr>
        <p:spPr/>
        <p:txBody>
          <a:bodyPr/>
          <a:lstStyle/>
          <a:p>
            <a:fld id="{0DD3A9AC-3A82-4717-B38D-18A4CBB8E70B}" type="datetimeFigureOut">
              <a:rPr lang="de-DE" smtClean="0"/>
              <a:t>11.01.2024</a:t>
            </a:fld>
            <a:endParaRPr lang="de-DE"/>
          </a:p>
        </p:txBody>
      </p:sp>
      <p:sp>
        <p:nvSpPr>
          <p:cNvPr id="5" name="Fußzeilenplatzhalter 4">
            <a:extLst>
              <a:ext uri="{FF2B5EF4-FFF2-40B4-BE49-F238E27FC236}">
                <a16:creationId xmlns:a16="http://schemas.microsoft.com/office/drawing/2014/main" id="{3B65C209-C8F4-DC44-B688-6768CA6E363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E9C631-E8B7-3B6F-9F08-E38A700A42B6}"/>
              </a:ext>
            </a:extLst>
          </p:cNvPr>
          <p:cNvSpPr>
            <a:spLocks noGrp="1"/>
          </p:cNvSpPr>
          <p:nvPr>
            <p:ph type="sldNum" sz="quarter" idx="12"/>
          </p:nvPr>
        </p:nvSpPr>
        <p:spPr/>
        <p:txBody>
          <a:bodyPr/>
          <a:lstStyle/>
          <a:p>
            <a:fld id="{915E9A2E-9E14-4F1C-9C43-45018FF4AF40}" type="slidenum">
              <a:rPr lang="de-DE" smtClean="0"/>
              <a:t>‹#›</a:t>
            </a:fld>
            <a:endParaRPr lang="de-DE"/>
          </a:p>
        </p:txBody>
      </p:sp>
    </p:spTree>
    <p:extLst>
      <p:ext uri="{BB962C8B-B14F-4D97-AF65-F5344CB8AC3E}">
        <p14:creationId xmlns:p14="http://schemas.microsoft.com/office/powerpoint/2010/main" val="693415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64181" y="165101"/>
            <a:ext cx="11858487" cy="4721860"/>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64180" y="846875"/>
            <a:ext cx="11860800" cy="4040085"/>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1" y="2542198"/>
            <a:ext cx="10628948" cy="960263"/>
          </a:xfrm>
          <a:prstGeom prst="rect">
            <a:avLst/>
          </a:prstGeom>
        </p:spPr>
        <p:txBody>
          <a:bodyPr wrap="square">
            <a:spAutoFit/>
          </a:bodyPr>
          <a:lstStyle>
            <a:lvl1pPr>
              <a:defRPr sz="3467" b="1">
                <a:solidFill>
                  <a:schemeClr val="tx1"/>
                </a:solidFill>
              </a:defRPr>
            </a:lvl1pPr>
          </a:lstStyle>
          <a:p>
            <a:r>
              <a:rPr lang="en-GB"/>
              <a:t>Title slide/headline</a:t>
            </a:r>
            <a:br>
              <a:rPr lang="en-GB"/>
            </a:br>
            <a:r>
              <a:rPr lang="en-GB"/>
              <a:t>with colour GIZ key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1"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pPr lvl="0"/>
            <a:r>
              <a:rPr lang="en-GB"/>
              <a:t>This is the sub-line</a:t>
            </a:r>
          </a:p>
          <a:p>
            <a:pPr lvl="0"/>
            <a:r>
              <a:rPr lang="en-GB"/>
              <a:t>Project name | Date</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7158790" y="4886960"/>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err="1">
              <a:solidFill>
                <a:schemeClr val="tx2"/>
              </a:solidFill>
              <a:latin typeface="Arial" charset="0"/>
            </a:endParaRPr>
          </a:p>
        </p:txBody>
      </p:sp>
      <p:sp>
        <p:nvSpPr>
          <p:cNvPr id="8" name="Textplatzhalter 15">
            <a:extLst>
              <a:ext uri="{FF2B5EF4-FFF2-40B4-BE49-F238E27FC236}">
                <a16:creationId xmlns:a16="http://schemas.microsoft.com/office/drawing/2014/main" id="{C1DCE55D-D86B-4886-97F8-5617018EA576}"/>
              </a:ext>
            </a:extLst>
          </p:cNvPr>
          <p:cNvSpPr>
            <a:spLocks noGrp="1"/>
          </p:cNvSpPr>
          <p:nvPr>
            <p:ph type="body" sz="quarter" idx="17" hasCustomPrompt="1"/>
          </p:nvPr>
        </p:nvSpPr>
        <p:spPr>
          <a:xfrm rot="21047493">
            <a:off x="3208039" y="1029126"/>
            <a:ext cx="4090987" cy="1179985"/>
          </a:xfrm>
          <a:solidFill>
            <a:schemeClr val="accent4">
              <a:lumMod val="20000"/>
              <a:lumOff val="80000"/>
            </a:schemeClr>
          </a:solidFill>
        </p:spPr>
        <p:txBody>
          <a:bodyPr wrap="square" lIns="72000" tIns="72000" bIns="72000">
            <a:spAutoFit/>
          </a:bodyPr>
          <a:lstStyle>
            <a:lvl1pPr>
              <a:lnSpc>
                <a:spcPct val="100000"/>
              </a:lnSpc>
              <a:spcBef>
                <a:spcPts val="0"/>
              </a:spcBef>
              <a:defRPr sz="1067"/>
            </a:lvl1pPr>
            <a:lvl2pPr marL="0" indent="0">
              <a:buNone/>
              <a:defRPr sz="4267" b="1"/>
            </a:lvl2pPr>
            <a:lvl5pPr>
              <a:defRPr sz="800"/>
            </a:lvl5pPr>
          </a:lstStyle>
          <a:p>
            <a:pPr marL="114297" lvl="1"/>
            <a:r>
              <a:rPr lang="en-GB" sz="1067"/>
              <a:t>With this </a:t>
            </a:r>
            <a:r>
              <a:rPr lang="en-GB" sz="1067" err="1"/>
              <a:t>potx</a:t>
            </a:r>
            <a:r>
              <a:rPr lang="en-GB" sz="1067"/>
              <a:t> template we are providing you with a number of slides templates. Some contain the standard image, the kaleidoscope, others can be filled with your own images. The two should not be mixed if possible.</a:t>
            </a:r>
            <a:br>
              <a:rPr lang="en-GB" sz="1067"/>
            </a:br>
            <a:r>
              <a:rPr lang="en-GB" sz="1067"/>
              <a:t>Further slide templates can be inserted by clicking on the small arrow to the right of "Start &gt; New slide".</a:t>
            </a:r>
            <a:br>
              <a:rPr lang="en-GB" sz="1067"/>
            </a:br>
            <a:r>
              <a:rPr lang="en-GB" sz="1067"/>
              <a:t>Please delete this note!</a:t>
            </a:r>
            <a:endParaRPr lang="de-DE" sz="1067"/>
          </a:p>
        </p:txBody>
      </p:sp>
    </p:spTree>
    <p:extLst>
      <p:ext uri="{BB962C8B-B14F-4D97-AF65-F5344CB8AC3E}">
        <p14:creationId xmlns:p14="http://schemas.microsoft.com/office/powerpoint/2010/main" val="405740297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b/w ">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64181" y="165100"/>
            <a:ext cx="11858487" cy="4721861"/>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64180" y="846875"/>
            <a:ext cx="11860800" cy="4040085"/>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7158790" y="4886960"/>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1"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r>
              <a:rPr lang="en-GB"/>
              <a:t>This is the sub-line</a:t>
            </a:r>
          </a:p>
          <a:p>
            <a:r>
              <a:rPr lang="en-GB"/>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1" y="2542198"/>
            <a:ext cx="10628948" cy="960263"/>
          </a:xfrm>
          <a:prstGeom prst="rect">
            <a:avLst/>
          </a:prstGeom>
        </p:spPr>
        <p:txBody>
          <a:bodyPr wrap="square">
            <a:spAutoFit/>
          </a:bodyPr>
          <a:lstStyle>
            <a:lvl1pPr>
              <a:defRPr sz="3467" b="1">
                <a:solidFill>
                  <a:schemeClr val="tx1"/>
                </a:solidFill>
              </a:defRPr>
            </a:lvl1pPr>
          </a:lstStyle>
          <a:p>
            <a:r>
              <a:rPr lang="en-GB"/>
              <a:t>Title slide/headline</a:t>
            </a:r>
            <a:br>
              <a:rPr lang="en-GB"/>
            </a:br>
            <a:r>
              <a:rPr lang="en-GB"/>
              <a:t>with b/w GIZ key visual</a:t>
            </a:r>
          </a:p>
        </p:txBody>
      </p:sp>
    </p:spTree>
    <p:extLst>
      <p:ext uri="{BB962C8B-B14F-4D97-AF65-F5344CB8AC3E}">
        <p14:creationId xmlns:p14="http://schemas.microsoft.com/office/powerpoint/2010/main" val="346505444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to title">
    <p:spTree>
      <p:nvGrpSpPr>
        <p:cNvPr id="1" name=""/>
        <p:cNvGrpSpPr/>
        <p:nvPr/>
      </p:nvGrpSpPr>
      <p:grpSpPr>
        <a:xfrm>
          <a:off x="0" y="0"/>
          <a:ext cx="0" cy="0"/>
          <a:chOff x="0" y="0"/>
          <a:chExt cx="0" cy="0"/>
        </a:xfrm>
      </p:grpSpPr>
      <p:pic>
        <p:nvPicPr>
          <p:cNvPr id="8" name="Grafik 7" descr="Ein Bild, das Screenshot enthält.&#10;&#10;Automatisch generierte Beschreibung">
            <a:extLst>
              <a:ext uri="{FF2B5EF4-FFF2-40B4-BE49-F238E27FC236}">
                <a16:creationId xmlns:a16="http://schemas.microsoft.com/office/drawing/2014/main" id="{8B5BB38C-C268-430A-95D0-A4989E9A6116}"/>
              </a:ext>
            </a:extLst>
          </p:cNvPr>
          <p:cNvPicPr>
            <a:picLocks noChangeAspect="1"/>
          </p:cNvPicPr>
          <p:nvPr userDrawn="1"/>
        </p:nvPicPr>
        <p:blipFill rotWithShape="1">
          <a:blip r:embed="rId2"/>
          <a:srcRect l="50418" r="36621"/>
          <a:stretch/>
        </p:blipFill>
        <p:spPr>
          <a:xfrm>
            <a:off x="9996729" y="1029491"/>
            <a:ext cx="517191" cy="787908"/>
          </a:xfrm>
          <a:prstGeom prst="rect">
            <a:avLst/>
          </a:prstGeom>
        </p:spPr>
      </p:pic>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60960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2033EF87-771C-4B92-ADFE-7B13B36298B2}"/>
              </a:ext>
            </a:extLst>
          </p:cNvPr>
          <p:cNvGrpSpPr/>
          <p:nvPr userDrawn="1"/>
        </p:nvGrpSpPr>
        <p:grpSpPr>
          <a:xfrm>
            <a:off x="7472793" y="1034676"/>
            <a:ext cx="2117468" cy="866995"/>
            <a:chOff x="5604594" y="1459908"/>
            <a:chExt cx="1588101" cy="650246"/>
          </a:xfrm>
        </p:grpSpPr>
        <p:pic>
          <p:nvPicPr>
            <p:cNvPr id="4" name="Grafik 3" descr="Ein Bild, das Screenshot enthält.&#10;&#10;Automatisch generierte Beschreibung">
              <a:extLst>
                <a:ext uri="{FF2B5EF4-FFF2-40B4-BE49-F238E27FC236}">
                  <a16:creationId xmlns:a16="http://schemas.microsoft.com/office/drawing/2014/main" id="{819D2676-9436-4032-BE32-30435B740AE3}"/>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28" name="Rechteck 27">
              <a:extLst>
                <a:ext uri="{FF2B5EF4-FFF2-40B4-BE49-F238E27FC236}">
                  <a16:creationId xmlns:a16="http://schemas.microsoft.com/office/drawing/2014/main" id="{F4035884-6A0A-4E92-9DBD-74348932C0B3}"/>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sp>
        <p:nvSpPr>
          <p:cNvPr id="25" name="Rechteck">
            <a:extLst>
              <a:ext uri="{FF2B5EF4-FFF2-40B4-BE49-F238E27FC236}">
                <a16:creationId xmlns:a16="http://schemas.microsoft.com/office/drawing/2014/main" id="{F2E38B50-980D-47A1-BF50-09C022DE3178}"/>
              </a:ext>
            </a:extLst>
          </p:cNvPr>
          <p:cNvSpPr/>
          <p:nvPr userDrawn="1"/>
        </p:nvSpPr>
        <p:spPr bwMode="gray">
          <a:xfrm>
            <a:off x="10040048" y="1279678"/>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1" y="165101"/>
            <a:ext cx="11858487" cy="4721860"/>
          </a:xfrm>
          <a:noFill/>
        </p:spPr>
        <p:txBody>
          <a:bodyPr tIns="720000" rIns="0"/>
          <a:lstStyle>
            <a:lvl1pPr marL="0" marR="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sz="667">
                <a:solidFill>
                  <a:schemeClr val="accent1"/>
                </a:solidFill>
              </a:defRPr>
            </a:lvl1pPr>
          </a:lstStyle>
          <a:p>
            <a:r>
              <a:rPr lang="en-GB"/>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5456990" y="170887"/>
            <a:ext cx="1968500" cy="757130"/>
          </a:xfrm>
          <a:prstGeom prst="rect">
            <a:avLst/>
          </a:prstGeom>
        </p:spPr>
        <p:txBody>
          <a:bodyPr wrap="square">
            <a:spAutoFit/>
          </a:bodyPr>
          <a:lstStyle/>
          <a:p>
            <a:pPr marL="0" marR="0" lvl="0" indent="0" algn="l" defTabSz="914377"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7335817" y="170888"/>
            <a:ext cx="1968500" cy="313932"/>
          </a:xfrm>
          <a:prstGeom prst="rect">
            <a:avLst/>
          </a:prstGeom>
        </p:spPr>
        <p:txBody>
          <a:bodyPr wrap="square">
            <a:spAutoFit/>
          </a:bodyPr>
          <a:lstStyle/>
          <a:p>
            <a:pPr marL="0" marR="0" lvl="0" indent="0" algn="l" defTabSz="914377"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9682481" y="170887"/>
            <a:ext cx="2484259" cy="757130"/>
          </a:xfrm>
          <a:prstGeom prst="rect">
            <a:avLst/>
          </a:prstGeom>
        </p:spPr>
        <p:txBody>
          <a:bodyPr wrap="square">
            <a:spAutoFit/>
          </a:bodyPr>
          <a:lstStyle/>
          <a:p>
            <a:pPr marL="0" marR="0" lvl="0" indent="0" algn="l" defTabSz="914377"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7158790" y="4886960"/>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err="1">
              <a:solidFill>
                <a:schemeClr val="tx2"/>
              </a:solidFill>
              <a:latin typeface="Arial" charset="0"/>
            </a:endParaRP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64181" y="846875"/>
            <a:ext cx="11858487" cy="4040085"/>
          </a:xfrm>
          <a:prstGeom prst="rect">
            <a:avLst/>
          </a:prstGeom>
          <a:blipFill dpi="0" rotWithShape="1">
            <a:blip r:embed="rId6">
              <a:alphaModFix amt="80000"/>
            </a:blip>
            <a:srcRect/>
            <a:stretch>
              <a:fillRect l="-10" r="-10"/>
            </a:stretch>
          </a:blipFill>
        </p:spPr>
        <p:txBody>
          <a:bodyPr wrap="square" lIns="576000" bIns="1036800" anchor="b">
            <a:noAutofit/>
          </a:bodyPr>
          <a:lstStyle>
            <a:lvl1pPr>
              <a:defRPr sz="3467" b="1">
                <a:solidFill>
                  <a:schemeClr val="tx1"/>
                </a:solidFill>
              </a:defRPr>
            </a:lvl1pPr>
          </a:lstStyle>
          <a:p>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1"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r>
              <a:rPr lang="en-GB"/>
              <a:t>This is the sub-line</a:t>
            </a:r>
          </a:p>
          <a:p>
            <a:r>
              <a:rPr lang="en-GB"/>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9996030" y="1966807"/>
            <a:ext cx="1662545" cy="1147156"/>
          </a:xfrm>
          <a:prstGeom prst="rect">
            <a:avLst/>
          </a:prstGeom>
        </p:spPr>
      </p:pic>
    </p:spTree>
    <p:extLst>
      <p:ext uri="{BB962C8B-B14F-4D97-AF65-F5344CB8AC3E}">
        <p14:creationId xmlns:p14="http://schemas.microsoft.com/office/powerpoint/2010/main" val="7505684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aphic/free-form selection title">
    <p:spTree>
      <p:nvGrpSpPr>
        <p:cNvPr id="1" name=""/>
        <p:cNvGrpSpPr/>
        <p:nvPr/>
      </p:nvGrpSpPr>
      <p:grpSpPr>
        <a:xfrm>
          <a:off x="0" y="0"/>
          <a:ext cx="0" cy="0"/>
          <a:chOff x="0" y="0"/>
          <a:chExt cx="0" cy="0"/>
        </a:xfrm>
      </p:grpSpPr>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7158790" y="4886960"/>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err="1">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1" y="165101"/>
            <a:ext cx="11858487" cy="4721860"/>
          </a:xfrm>
          <a:noFill/>
        </p:spPr>
        <p:txBody>
          <a:bodyPr tIns="720000" rIns="0"/>
          <a:lstStyle>
            <a:lvl1pPr marL="0" marR="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sz="667">
                <a:solidFill>
                  <a:schemeClr val="accent1"/>
                </a:solidFill>
              </a:defRPr>
            </a:lvl1pPr>
          </a:lstStyle>
          <a:p>
            <a:r>
              <a:rPr lang="en-GB"/>
              <a:t>.</a:t>
            </a:r>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64181" y="846875"/>
            <a:ext cx="11858487" cy="4040085"/>
          </a:xfrm>
          <a:prstGeom prst="rect">
            <a:avLst/>
          </a:prstGeom>
          <a:blipFill dpi="0" rotWithShape="1">
            <a:blip r:embed="rId4"/>
            <a:srcRect/>
            <a:stretch>
              <a:fillRect l="-10" r="-10"/>
            </a:stretch>
          </a:blipFill>
        </p:spPr>
        <p:txBody>
          <a:bodyPr wrap="square" lIns="576000" bIns="1036800" anchor="b">
            <a:noAutofit/>
          </a:bodyPr>
          <a:lstStyle>
            <a:lvl1pPr>
              <a:defRPr sz="3467" b="1">
                <a:solidFill>
                  <a:schemeClr val="tx1"/>
                </a:solidFill>
              </a:defRPr>
            </a:lvl1pPr>
          </a:lstStyle>
          <a:p>
            <a:r>
              <a:rPr lang="en-GB"/>
              <a:t>Title slide for illustration/free-form selection</a:t>
            </a:r>
            <a:br>
              <a:rPr lang="en-GB"/>
            </a:br>
            <a:r>
              <a:rPr lang="en-GB"/>
              <a:t>with white background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1"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r>
              <a:rPr lang="en-GB"/>
              <a:t>This is the sub-line</a:t>
            </a:r>
          </a:p>
          <a:p>
            <a:r>
              <a:rPr lang="en-GB"/>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10396670" y="1966807"/>
            <a:ext cx="1662545" cy="1147156"/>
          </a:xfrm>
          <a:prstGeom prst="rect">
            <a:avLst/>
          </a:prstGeom>
        </p:spPr>
      </p:pic>
      <p:sp>
        <p:nvSpPr>
          <p:cNvPr id="29" name="1.">
            <a:extLst>
              <a:ext uri="{FF2B5EF4-FFF2-40B4-BE49-F238E27FC236}">
                <a16:creationId xmlns:a16="http://schemas.microsoft.com/office/drawing/2014/main" id="{20B6CB06-5705-4A0C-80E4-F97390E0F331}"/>
              </a:ext>
            </a:extLst>
          </p:cNvPr>
          <p:cNvSpPr/>
          <p:nvPr userDrawn="1"/>
        </p:nvSpPr>
        <p:spPr bwMode="gray">
          <a:xfrm>
            <a:off x="5456990" y="170887"/>
            <a:ext cx="1968500" cy="757130"/>
          </a:xfrm>
          <a:prstGeom prst="rect">
            <a:avLst/>
          </a:prstGeom>
        </p:spPr>
        <p:txBody>
          <a:bodyPr wrap="square">
            <a:spAutoFit/>
          </a:bodyPr>
          <a:lstStyle/>
          <a:p>
            <a:pPr marL="0" marR="0" lvl="0" indent="0" algn="l" defTabSz="914377"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D84EBA1A-4DAD-4862-AA4E-9880DC7763BC}"/>
              </a:ext>
            </a:extLst>
          </p:cNvPr>
          <p:cNvSpPr/>
          <p:nvPr userDrawn="1"/>
        </p:nvSpPr>
        <p:spPr bwMode="gray">
          <a:xfrm>
            <a:off x="7335817" y="170888"/>
            <a:ext cx="1968500" cy="313932"/>
          </a:xfrm>
          <a:prstGeom prst="rect">
            <a:avLst/>
          </a:prstGeom>
        </p:spPr>
        <p:txBody>
          <a:bodyPr wrap="square">
            <a:spAutoFit/>
          </a:bodyPr>
          <a:lstStyle/>
          <a:p>
            <a:pPr marL="0" marR="0" lvl="0" indent="0" algn="l" defTabSz="914377"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B2678BDE-5861-465F-B7A9-0C02CEA5146A}"/>
              </a:ext>
            </a:extLst>
          </p:cNvPr>
          <p:cNvSpPr/>
          <p:nvPr userDrawn="1"/>
        </p:nvSpPr>
        <p:spPr bwMode="gray">
          <a:xfrm>
            <a:off x="9682481" y="170887"/>
            <a:ext cx="2484259" cy="757130"/>
          </a:xfrm>
          <a:prstGeom prst="rect">
            <a:avLst/>
          </a:prstGeom>
        </p:spPr>
        <p:txBody>
          <a:bodyPr wrap="square">
            <a:spAutoFit/>
          </a:bodyPr>
          <a:lstStyle/>
          <a:p>
            <a:pPr marL="0" marR="0" lvl="0" indent="0" algn="l" defTabSz="914377"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pic>
        <p:nvPicPr>
          <p:cNvPr id="23" name="Grafik 22" descr="Ein Bild, das Screenshot enthält.&#10;&#10;Automatisch generierte Beschreibung">
            <a:extLst>
              <a:ext uri="{FF2B5EF4-FFF2-40B4-BE49-F238E27FC236}">
                <a16:creationId xmlns:a16="http://schemas.microsoft.com/office/drawing/2014/main" id="{624386F1-94F3-4226-906F-12B82E9AA11C}"/>
              </a:ext>
            </a:extLst>
          </p:cNvPr>
          <p:cNvPicPr>
            <a:picLocks noChangeAspect="1"/>
          </p:cNvPicPr>
          <p:nvPr userDrawn="1"/>
        </p:nvPicPr>
        <p:blipFill rotWithShape="1">
          <a:blip r:embed="rId6"/>
          <a:srcRect l="50418" r="36621"/>
          <a:stretch/>
        </p:blipFill>
        <p:spPr>
          <a:xfrm>
            <a:off x="10396670" y="1029491"/>
            <a:ext cx="517191" cy="787908"/>
          </a:xfrm>
          <a:prstGeom prst="rect">
            <a:avLst/>
          </a:prstGeom>
        </p:spPr>
      </p:pic>
      <p:grpSp>
        <p:nvGrpSpPr>
          <p:cNvPr id="33" name="Gruppieren 32">
            <a:extLst>
              <a:ext uri="{FF2B5EF4-FFF2-40B4-BE49-F238E27FC236}">
                <a16:creationId xmlns:a16="http://schemas.microsoft.com/office/drawing/2014/main" id="{105A1CD3-65ED-4979-8ED3-C6C6D69CA36F}"/>
              </a:ext>
            </a:extLst>
          </p:cNvPr>
          <p:cNvGrpSpPr/>
          <p:nvPr userDrawn="1"/>
        </p:nvGrpSpPr>
        <p:grpSpPr>
          <a:xfrm>
            <a:off x="7472793" y="1034676"/>
            <a:ext cx="2117468" cy="866995"/>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51D59DA1-E2B0-4CDB-A12E-01AA9A73E876}"/>
                </a:ext>
              </a:extLst>
            </p:cNvPr>
            <p:cNvPicPr>
              <a:picLocks noChangeAspect="1"/>
            </p:cNvPicPr>
            <p:nvPr userDrawn="1"/>
          </p:nvPicPr>
          <p:blipFill>
            <a:blip r:embed="rId7"/>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CA75C1DE-0310-44D2-BF9A-8AF0BB55C2BA}"/>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sp>
        <p:nvSpPr>
          <p:cNvPr id="36" name="Rechteck">
            <a:extLst>
              <a:ext uri="{FF2B5EF4-FFF2-40B4-BE49-F238E27FC236}">
                <a16:creationId xmlns:a16="http://schemas.microsoft.com/office/drawing/2014/main" id="{E6AB41C2-B97C-4B5B-B3A7-980B47D8BCA4}"/>
              </a:ext>
            </a:extLst>
          </p:cNvPr>
          <p:cNvSpPr/>
          <p:nvPr userDrawn="1"/>
        </p:nvSpPr>
        <p:spPr bwMode="gray">
          <a:xfrm>
            <a:off x="10439990" y="1279678"/>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2539213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lternative">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7158790" y="4886960"/>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1"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r>
              <a:rPr lang="en-GB"/>
              <a:t>This is the sub-line</a:t>
            </a:r>
          </a:p>
          <a:p>
            <a:r>
              <a:rPr lang="en-GB"/>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1" y="2542198"/>
            <a:ext cx="10628948" cy="960263"/>
          </a:xfrm>
          <a:prstGeom prst="rect">
            <a:avLst/>
          </a:prstGeom>
        </p:spPr>
        <p:txBody>
          <a:bodyPr wrap="square">
            <a:spAutoFit/>
          </a:bodyPr>
          <a:lstStyle>
            <a:lvl1pPr>
              <a:defRPr sz="3467" b="1">
                <a:solidFill>
                  <a:schemeClr val="tx1"/>
                </a:solidFill>
              </a:defRPr>
            </a:lvl1pPr>
          </a:lstStyle>
          <a:p>
            <a:r>
              <a:rPr lang="en-GB"/>
              <a:t>Alternative title slide</a:t>
            </a:r>
            <a:br>
              <a:rPr lang="en-GB"/>
            </a:br>
            <a:r>
              <a:rPr lang="en-GB"/>
              <a:t>without photo</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64181" y="165101"/>
            <a:ext cx="5044017" cy="1340924"/>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Tree>
    <p:extLst>
      <p:ext uri="{BB962C8B-B14F-4D97-AF65-F5344CB8AC3E}">
        <p14:creationId xmlns:p14="http://schemas.microsoft.com/office/powerpoint/2010/main" val="291624809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3"/>
            <a:ext cx="11422911" cy="720725"/>
          </a:xfrm>
        </p:spPr>
        <p:txBody>
          <a:bodyPr/>
          <a:lstStyle>
            <a:lvl1pPr>
              <a:defRPr/>
            </a:lvl1pPr>
          </a:lstStyle>
          <a:p>
            <a:r>
              <a:rPr lang="en-GB"/>
              <a:t>Click to add headline</a:t>
            </a:r>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599757" y="1361293"/>
            <a:ext cx="9563579" cy="4660625"/>
          </a:xfrm>
        </p:spPr>
        <p:txBody>
          <a:bodyPr/>
          <a:lstStyle>
            <a:lvl1pPr marL="304792" indent="-304792">
              <a:spcBef>
                <a:spcPts val="2400"/>
              </a:spcBef>
              <a:buFont typeface="+mj-lt"/>
              <a:buAutoNum type="arabicPeriod"/>
              <a:defRPr sz="2133"/>
            </a:lvl1pPr>
          </a:lstStyle>
          <a:p>
            <a:pPr lvl="0"/>
            <a:r>
              <a:rPr lang="en-GB"/>
              <a:t>Click to add text</a:t>
            </a:r>
          </a:p>
        </p:txBody>
      </p:sp>
      <p:sp>
        <p:nvSpPr>
          <p:cNvPr id="7" name="Datumsplatzhalter 6">
            <a:extLst>
              <a:ext uri="{FF2B5EF4-FFF2-40B4-BE49-F238E27FC236}">
                <a16:creationId xmlns:a16="http://schemas.microsoft.com/office/drawing/2014/main" id="{B452EF93-E523-4879-A016-E498F54384DB}"/>
              </a:ext>
            </a:extLst>
          </p:cNvPr>
          <p:cNvSpPr>
            <a:spLocks noGrp="1"/>
          </p:cNvSpPr>
          <p:nvPr>
            <p:ph type="dt" sz="half" idx="14"/>
          </p:nvPr>
        </p:nvSpPr>
        <p:spPr/>
        <p:txBody>
          <a:bodyPr/>
          <a:lstStyle/>
          <a:p>
            <a:fld id="{B0D351B2-E134-454C-95CB-F48CC150C9F6}" type="datetime3">
              <a:rPr lang="en-GB" smtClean="0"/>
              <a:t>11 January, 2024</a:t>
            </a:fld>
            <a:endParaRPr lang="en-GB"/>
          </a:p>
        </p:txBody>
      </p:sp>
      <p:sp>
        <p:nvSpPr>
          <p:cNvPr id="8" name="Fußzeilenplatzhalter 7">
            <a:extLst>
              <a:ext uri="{FF2B5EF4-FFF2-40B4-BE49-F238E27FC236}">
                <a16:creationId xmlns:a16="http://schemas.microsoft.com/office/drawing/2014/main" id="{B153431B-7D6D-4B55-A0DF-437772147847}"/>
              </a:ext>
            </a:extLst>
          </p:cNvPr>
          <p:cNvSpPr>
            <a:spLocks noGrp="1"/>
          </p:cNvSpPr>
          <p:nvPr>
            <p:ph type="ftr" sz="quarter" idx="15"/>
          </p:nvPr>
        </p:nvSpPr>
        <p:spPr/>
        <p:txBody>
          <a:bodyPr/>
          <a:lstStyle/>
          <a:p>
            <a:r>
              <a:rPr lang="en-GB"/>
              <a:t>Title of the presentation</a:t>
            </a:r>
          </a:p>
        </p:txBody>
      </p:sp>
      <p:sp>
        <p:nvSpPr>
          <p:cNvPr id="9" name="Foliennummernplatzhalter 8">
            <a:extLst>
              <a:ext uri="{FF2B5EF4-FFF2-40B4-BE49-F238E27FC236}">
                <a16:creationId xmlns:a16="http://schemas.microsoft.com/office/drawing/2014/main" id="{7190EEF8-EC05-4B47-999A-57A36EBAB75C}"/>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444455180"/>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3"/>
            <a:ext cx="11422911" cy="720725"/>
          </a:xfrm>
        </p:spPr>
        <p:txBody>
          <a:bodyPr/>
          <a:lstStyle>
            <a:lvl1pPr>
              <a:defRPr/>
            </a:lvl1pPr>
          </a:lstStyle>
          <a:p>
            <a:r>
              <a:rPr lang="en-GB"/>
              <a:t>Click to add headline</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64180" y="5311118"/>
            <a:ext cx="3094437" cy="82263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599757" y="1361293"/>
            <a:ext cx="9563579" cy="3746844"/>
          </a:xfrm>
        </p:spPr>
        <p:txBody>
          <a:bodyPr/>
          <a:lstStyle>
            <a:lvl1pPr marL="0" marR="0" indent="0" algn="l" defTabSz="914377" rtl="0" eaLnBrk="1" fontAlgn="auto" latinLnBrk="0" hangingPunct="1">
              <a:lnSpc>
                <a:spcPct val="90000"/>
              </a:lnSpc>
              <a:spcBef>
                <a:spcPts val="2400"/>
              </a:spcBef>
              <a:spcAft>
                <a:spcPts val="0"/>
              </a:spcAft>
              <a:buClrTx/>
              <a:buSzTx/>
              <a:buFont typeface="+mj-lt"/>
              <a:buNone/>
              <a:tabLst/>
              <a:defRPr sz="2133"/>
            </a:lvl1pPr>
          </a:lstStyle>
          <a:p>
            <a:pPr marL="304792" marR="0" lvl="0" indent="-304792" algn="l" defTabSz="914377" rtl="0" eaLnBrk="1" fontAlgn="auto" latinLnBrk="0" hangingPunct="1">
              <a:lnSpc>
                <a:spcPct val="90000"/>
              </a:lnSpc>
              <a:spcBef>
                <a:spcPts val="2400"/>
              </a:spcBef>
              <a:spcAft>
                <a:spcPts val="0"/>
              </a:spcAft>
              <a:buClrTx/>
              <a:buSzTx/>
              <a:buFont typeface="+mj-lt"/>
              <a:buAutoNum type="arabicPeriod"/>
              <a:tabLst/>
              <a:defRPr/>
            </a:pPr>
            <a:r>
              <a:rPr lang="en-GB"/>
              <a:t>Click to add text</a:t>
            </a:r>
          </a:p>
        </p:txBody>
      </p:sp>
      <p:sp>
        <p:nvSpPr>
          <p:cNvPr id="13" name="Datumsplatzhalter 12">
            <a:extLst>
              <a:ext uri="{FF2B5EF4-FFF2-40B4-BE49-F238E27FC236}">
                <a16:creationId xmlns:a16="http://schemas.microsoft.com/office/drawing/2014/main" id="{E5D8E01E-F49F-4D57-89D4-E949623D1DC6}"/>
              </a:ext>
            </a:extLst>
          </p:cNvPr>
          <p:cNvSpPr>
            <a:spLocks noGrp="1"/>
          </p:cNvSpPr>
          <p:nvPr>
            <p:ph type="dt" sz="half" idx="14"/>
          </p:nvPr>
        </p:nvSpPr>
        <p:spPr/>
        <p:txBody>
          <a:bodyPr/>
          <a:lstStyle/>
          <a:p>
            <a:fld id="{D7D896FE-93C3-49B9-A827-B06DEE38F305}" type="datetime3">
              <a:rPr lang="en-GB" smtClean="0"/>
              <a:t>11 January, 2024</a:t>
            </a:fld>
            <a:endParaRPr lang="en-GB"/>
          </a:p>
        </p:txBody>
      </p:sp>
      <p:sp>
        <p:nvSpPr>
          <p:cNvPr id="14" name="Fußzeilenplatzhalter 13">
            <a:extLst>
              <a:ext uri="{FF2B5EF4-FFF2-40B4-BE49-F238E27FC236}">
                <a16:creationId xmlns:a16="http://schemas.microsoft.com/office/drawing/2014/main" id="{BCF8D0CE-4095-4F50-924A-6E387AE4CF28}"/>
              </a:ext>
            </a:extLst>
          </p:cNvPr>
          <p:cNvSpPr>
            <a:spLocks noGrp="1"/>
          </p:cNvSpPr>
          <p:nvPr>
            <p:ph type="ftr" sz="quarter" idx="15"/>
          </p:nvPr>
        </p:nvSpPr>
        <p:spPr/>
        <p:txBody>
          <a:bodyPr/>
          <a:lstStyle/>
          <a:p>
            <a:r>
              <a:rPr lang="en-GB"/>
              <a:t>Title of the presentation</a:t>
            </a:r>
          </a:p>
        </p:txBody>
      </p:sp>
      <p:sp>
        <p:nvSpPr>
          <p:cNvPr id="15" name="Foliennummernplatzhalter 14">
            <a:extLst>
              <a:ext uri="{FF2B5EF4-FFF2-40B4-BE49-F238E27FC236}">
                <a16:creationId xmlns:a16="http://schemas.microsoft.com/office/drawing/2014/main" id="{4509B031-4623-4B3A-8E75-E14CEB8CCF15}"/>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426265413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1" y="165100"/>
            <a:ext cx="11858487" cy="5968659"/>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64180" y="2093674"/>
            <a:ext cx="11860800" cy="4040085"/>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1" y="4938863"/>
            <a:ext cx="10627783" cy="292388"/>
          </a:xfrm>
        </p:spPr>
        <p:txBody>
          <a:bodyPr>
            <a:spAutoFit/>
          </a:bodyPr>
          <a:lstStyle>
            <a:lvl1pPr marL="0" indent="0">
              <a:lnSpc>
                <a:spcPct val="95000"/>
              </a:lnSpc>
              <a:spcBef>
                <a:spcPts val="1600"/>
              </a:spcBef>
              <a:spcAft>
                <a:spcPts val="0"/>
              </a:spcAft>
              <a:buNone/>
              <a:defRPr sz="2000">
                <a:solidFill>
                  <a:schemeClr val="tx1"/>
                </a:solidFill>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1" y="3793150"/>
            <a:ext cx="10628948" cy="960263"/>
          </a:xfrm>
          <a:prstGeom prst="rect">
            <a:avLst/>
          </a:prstGeom>
        </p:spPr>
        <p:txBody>
          <a:bodyPr wrap="square">
            <a:spAutoFit/>
          </a:bodyPr>
          <a:lstStyle>
            <a:lvl1pPr>
              <a:defRPr sz="3467" b="1">
                <a:solidFill>
                  <a:schemeClr val="tx1"/>
                </a:solidFill>
              </a:defRPr>
            </a:lvl1pPr>
          </a:lstStyle>
          <a:p>
            <a:r>
              <a:rPr lang="en-GB"/>
              <a:t>Section start slide</a:t>
            </a:r>
            <a:br>
              <a:rPr lang="en-GB"/>
            </a:br>
            <a:r>
              <a:rPr lang="en-GB"/>
              <a:t>with b/w GIZ key visual</a:t>
            </a:r>
          </a:p>
        </p:txBody>
      </p:sp>
      <p:sp>
        <p:nvSpPr>
          <p:cNvPr id="6" name="Datumsplatzhalter 5">
            <a:extLst>
              <a:ext uri="{FF2B5EF4-FFF2-40B4-BE49-F238E27FC236}">
                <a16:creationId xmlns:a16="http://schemas.microsoft.com/office/drawing/2014/main" id="{0DC1FF66-9C6A-433E-8553-8083512E9621}"/>
              </a:ext>
            </a:extLst>
          </p:cNvPr>
          <p:cNvSpPr>
            <a:spLocks noGrp="1"/>
          </p:cNvSpPr>
          <p:nvPr>
            <p:ph type="dt" sz="half" idx="11"/>
          </p:nvPr>
        </p:nvSpPr>
        <p:spPr/>
        <p:txBody>
          <a:bodyPr/>
          <a:lstStyle/>
          <a:p>
            <a:fld id="{BB2429D4-DCD5-426C-ACBE-33EDEDCE7EB7}" type="datetime3">
              <a:rPr lang="en-GB" smtClean="0"/>
              <a:t>11 January, 2024</a:t>
            </a:fld>
            <a:endParaRPr lang="en-GB"/>
          </a:p>
        </p:txBody>
      </p:sp>
      <p:sp>
        <p:nvSpPr>
          <p:cNvPr id="7" name="Fußzeilenplatzhalter 6">
            <a:extLst>
              <a:ext uri="{FF2B5EF4-FFF2-40B4-BE49-F238E27FC236}">
                <a16:creationId xmlns:a16="http://schemas.microsoft.com/office/drawing/2014/main" id="{EF569824-8B73-4A2E-B4EF-29A198DE52A6}"/>
              </a:ext>
            </a:extLst>
          </p:cNvPr>
          <p:cNvSpPr>
            <a:spLocks noGrp="1"/>
          </p:cNvSpPr>
          <p:nvPr>
            <p:ph type="ftr" sz="quarter" idx="12"/>
          </p:nvPr>
        </p:nvSpPr>
        <p:spPr/>
        <p:txBody>
          <a:bodyPr/>
          <a:lstStyle/>
          <a:p>
            <a:r>
              <a:rPr lang="en-GB"/>
              <a:t>Title of the presentation</a:t>
            </a:r>
          </a:p>
        </p:txBody>
      </p:sp>
      <p:sp>
        <p:nvSpPr>
          <p:cNvPr id="8" name="Foliennummernplatzhalter 7">
            <a:extLst>
              <a:ext uri="{FF2B5EF4-FFF2-40B4-BE49-F238E27FC236}">
                <a16:creationId xmlns:a16="http://schemas.microsoft.com/office/drawing/2014/main" id="{540C7464-2E6B-420A-8943-567BDD649418}"/>
              </a:ext>
            </a:extLst>
          </p:cNvPr>
          <p:cNvSpPr>
            <a:spLocks noGrp="1"/>
          </p:cNvSpPr>
          <p:nvPr>
            <p:ph type="sldNum" sz="quarter" idx="13"/>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7260009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DF1BAE-E7C2-6139-331D-715F7648805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FF29868-4769-2F24-E2EB-2FFA1DD2A61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DE727FB-ACEA-B0AD-EAFD-B50AA2396391}"/>
              </a:ext>
            </a:extLst>
          </p:cNvPr>
          <p:cNvSpPr>
            <a:spLocks noGrp="1"/>
          </p:cNvSpPr>
          <p:nvPr>
            <p:ph type="dt" sz="half" idx="10"/>
          </p:nvPr>
        </p:nvSpPr>
        <p:spPr/>
        <p:txBody>
          <a:bodyPr/>
          <a:lstStyle/>
          <a:p>
            <a:fld id="{0DD3A9AC-3A82-4717-B38D-18A4CBB8E70B}" type="datetimeFigureOut">
              <a:rPr lang="de-DE" smtClean="0"/>
              <a:t>11.01.2024</a:t>
            </a:fld>
            <a:endParaRPr lang="de-DE"/>
          </a:p>
        </p:txBody>
      </p:sp>
      <p:sp>
        <p:nvSpPr>
          <p:cNvPr id="5" name="Fußzeilenplatzhalter 4">
            <a:extLst>
              <a:ext uri="{FF2B5EF4-FFF2-40B4-BE49-F238E27FC236}">
                <a16:creationId xmlns:a16="http://schemas.microsoft.com/office/drawing/2014/main" id="{475CA952-392D-B8D9-F70C-113A3AE6CC0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E5CFFDA-C1EE-2899-DD26-84DCDF289B68}"/>
              </a:ext>
            </a:extLst>
          </p:cNvPr>
          <p:cNvSpPr>
            <a:spLocks noGrp="1"/>
          </p:cNvSpPr>
          <p:nvPr>
            <p:ph type="sldNum" sz="quarter" idx="12"/>
          </p:nvPr>
        </p:nvSpPr>
        <p:spPr/>
        <p:txBody>
          <a:bodyPr/>
          <a:lstStyle/>
          <a:p>
            <a:fld id="{915E9A2E-9E14-4F1C-9C43-45018FF4AF40}" type="slidenum">
              <a:rPr lang="de-DE" smtClean="0"/>
              <a:t>‹#›</a:t>
            </a:fld>
            <a:endParaRPr lang="de-DE"/>
          </a:p>
        </p:txBody>
      </p:sp>
    </p:spTree>
    <p:extLst>
      <p:ext uri="{BB962C8B-B14F-4D97-AF65-F5344CB8AC3E}">
        <p14:creationId xmlns:p14="http://schemas.microsoft.com/office/powerpoint/2010/main" val="1050273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1" y="165100"/>
            <a:ext cx="11858487" cy="5968659"/>
          </a:xfrm>
          <a:noFill/>
        </p:spPr>
        <p:txBody>
          <a:bodyPr tIns="720000" rIns="0"/>
          <a:lstStyle>
            <a:lvl1pPr marL="0" marR="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sz="667">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64181" y="2093674"/>
            <a:ext cx="11858487" cy="4040085"/>
          </a:xfrm>
          <a:prstGeom prst="rect">
            <a:avLst/>
          </a:prstGeom>
          <a:blipFill dpi="0" rotWithShape="1">
            <a:blip r:embed="rId2">
              <a:alphaModFix amt="80000"/>
            </a:blip>
            <a:srcRect/>
            <a:stretch>
              <a:fillRect l="-10" r="-10"/>
            </a:stretch>
          </a:blipFill>
        </p:spPr>
        <p:txBody>
          <a:bodyPr wrap="square" lIns="576000" bIns="1036800" anchor="b">
            <a:noAutofit/>
          </a:bodyPr>
          <a:lstStyle>
            <a:lvl1pPr>
              <a:defRPr sz="3467" b="1">
                <a:solidFill>
                  <a:schemeClr val="tx1"/>
                </a:solidFill>
              </a:defRPr>
            </a:lvl1pPr>
          </a:lstStyle>
          <a:p>
            <a:r>
              <a:rPr lang="en-GB"/>
              <a:t>Section start slide</a:t>
            </a:r>
            <a:br>
              <a:rPr lang="en-GB"/>
            </a:br>
            <a:r>
              <a:rPr lang="en-GB"/>
              <a:t>with background photo (interchangeable)</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933131" y="4938863"/>
            <a:ext cx="10627783" cy="292388"/>
          </a:xfrm>
        </p:spPr>
        <p:txBody>
          <a:bodyPr>
            <a:spAutoFit/>
          </a:bodyPr>
          <a:lstStyle>
            <a:lvl1pPr marL="0" indent="0">
              <a:lnSpc>
                <a:spcPct val="95000"/>
              </a:lnSpc>
              <a:spcBef>
                <a:spcPts val="0"/>
              </a:spcBef>
              <a:spcAft>
                <a:spcPts val="0"/>
              </a:spcAft>
              <a:buNone/>
              <a:defRPr sz="2000">
                <a:solidFill>
                  <a:schemeClr val="tx1"/>
                </a:solidFill>
              </a:defRPr>
            </a:lvl1pPr>
          </a:lstStyle>
          <a:p>
            <a:r>
              <a:rPr lang="en-GB"/>
              <a:t>This is the sub-line</a:t>
            </a:r>
          </a:p>
        </p:txBody>
      </p:sp>
      <p:sp>
        <p:nvSpPr>
          <p:cNvPr id="7" name="Datumsplatzhalter 6">
            <a:extLst>
              <a:ext uri="{FF2B5EF4-FFF2-40B4-BE49-F238E27FC236}">
                <a16:creationId xmlns:a16="http://schemas.microsoft.com/office/drawing/2014/main" id="{ECA10962-7562-45EF-9BCC-CF8E4A8ECDD8}"/>
              </a:ext>
            </a:extLst>
          </p:cNvPr>
          <p:cNvSpPr>
            <a:spLocks noGrp="1"/>
          </p:cNvSpPr>
          <p:nvPr>
            <p:ph type="dt" sz="half" idx="12"/>
          </p:nvPr>
        </p:nvSpPr>
        <p:spPr/>
        <p:txBody>
          <a:bodyPr/>
          <a:lstStyle/>
          <a:p>
            <a:fld id="{943D6B83-B905-4BFB-8833-DDA664A51B3B}" type="datetime3">
              <a:rPr lang="en-GB" smtClean="0"/>
              <a:t>11 January, 2024</a:t>
            </a:fld>
            <a:endParaRPr lang="en-GB"/>
          </a:p>
        </p:txBody>
      </p:sp>
      <p:sp>
        <p:nvSpPr>
          <p:cNvPr id="8" name="Fußzeilenplatzhalter 7">
            <a:extLst>
              <a:ext uri="{FF2B5EF4-FFF2-40B4-BE49-F238E27FC236}">
                <a16:creationId xmlns:a16="http://schemas.microsoft.com/office/drawing/2014/main" id="{4EDF0250-D30F-4BC8-BDE1-DB1BD325237F}"/>
              </a:ext>
            </a:extLst>
          </p:cNvPr>
          <p:cNvSpPr>
            <a:spLocks noGrp="1"/>
          </p:cNvSpPr>
          <p:nvPr>
            <p:ph type="ftr" sz="quarter" idx="13"/>
          </p:nvPr>
        </p:nvSpPr>
        <p:spPr/>
        <p:txBody>
          <a:bodyPr/>
          <a:lstStyle/>
          <a:p>
            <a:r>
              <a:rPr lang="en-GB"/>
              <a:t>Title of the presentation</a:t>
            </a:r>
          </a:p>
        </p:txBody>
      </p:sp>
      <p:sp>
        <p:nvSpPr>
          <p:cNvPr id="11" name="Foliennummernplatzhalter 10">
            <a:extLst>
              <a:ext uri="{FF2B5EF4-FFF2-40B4-BE49-F238E27FC236}">
                <a16:creationId xmlns:a16="http://schemas.microsoft.com/office/drawing/2014/main" id="{98F0E3FB-E27A-4457-B526-B2D2906906AA}"/>
              </a:ext>
            </a:extLst>
          </p:cNvPr>
          <p:cNvSpPr>
            <a:spLocks noGrp="1"/>
          </p:cNvSpPr>
          <p:nvPr>
            <p:ph type="sldNum" sz="quarter" idx="14"/>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73884683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1" y="3700611"/>
            <a:ext cx="10627783" cy="292388"/>
          </a:xfrm>
        </p:spPr>
        <p:txBody>
          <a:bodyPr>
            <a:spAutoFit/>
          </a:bodyPr>
          <a:lstStyle>
            <a:lvl1pPr marL="0" indent="0">
              <a:lnSpc>
                <a:spcPct val="95000"/>
              </a:lnSpc>
              <a:spcBef>
                <a:spcPts val="0"/>
              </a:spcBef>
              <a:spcAft>
                <a:spcPts val="0"/>
              </a:spcAft>
              <a:buNone/>
              <a:defRPr sz="2000">
                <a:solidFill>
                  <a:schemeClr val="tx1"/>
                </a:solidFill>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1" y="2542198"/>
            <a:ext cx="10628948" cy="960263"/>
          </a:xfrm>
          <a:prstGeom prst="rect">
            <a:avLst/>
          </a:prstGeom>
        </p:spPr>
        <p:txBody>
          <a:bodyPr wrap="square">
            <a:spAutoFit/>
          </a:bodyPr>
          <a:lstStyle>
            <a:lvl1pPr>
              <a:defRPr sz="3467" b="1">
                <a:solidFill>
                  <a:schemeClr val="tx1"/>
                </a:solidFill>
              </a:defRPr>
            </a:lvl1pPr>
          </a:lstStyle>
          <a:p>
            <a:r>
              <a:rPr lang="en-GB"/>
              <a:t>Section start slide</a:t>
            </a:r>
            <a:br>
              <a:rPr lang="en-GB"/>
            </a:br>
            <a:r>
              <a:rPr lang="en-GB"/>
              <a:t>This may also have two lines</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64181" y="165101"/>
            <a:ext cx="5044017" cy="1340924"/>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6" name="Datumsplatzhalter 5">
            <a:extLst>
              <a:ext uri="{FF2B5EF4-FFF2-40B4-BE49-F238E27FC236}">
                <a16:creationId xmlns:a16="http://schemas.microsoft.com/office/drawing/2014/main" id="{D88D0E22-2017-4208-9ADC-47A2FAF1D431}"/>
              </a:ext>
            </a:extLst>
          </p:cNvPr>
          <p:cNvSpPr>
            <a:spLocks noGrp="1"/>
          </p:cNvSpPr>
          <p:nvPr>
            <p:ph type="dt" sz="half" idx="11"/>
          </p:nvPr>
        </p:nvSpPr>
        <p:spPr/>
        <p:txBody>
          <a:bodyPr/>
          <a:lstStyle/>
          <a:p>
            <a:fld id="{BC3F3AAA-8CA9-4EE7-954B-6052263EBD30}" type="datetime3">
              <a:rPr lang="en-GB" smtClean="0"/>
              <a:t>11 January, 2024</a:t>
            </a:fld>
            <a:endParaRPr lang="en-GB"/>
          </a:p>
        </p:txBody>
      </p:sp>
      <p:sp>
        <p:nvSpPr>
          <p:cNvPr id="7" name="Fußzeilenplatzhalter 6">
            <a:extLst>
              <a:ext uri="{FF2B5EF4-FFF2-40B4-BE49-F238E27FC236}">
                <a16:creationId xmlns:a16="http://schemas.microsoft.com/office/drawing/2014/main" id="{F9F9B96F-E57D-429A-9EB5-D561A8B62E5B}"/>
              </a:ext>
            </a:extLst>
          </p:cNvPr>
          <p:cNvSpPr>
            <a:spLocks noGrp="1"/>
          </p:cNvSpPr>
          <p:nvPr>
            <p:ph type="ftr" sz="quarter" idx="12"/>
          </p:nvPr>
        </p:nvSpPr>
        <p:spPr/>
        <p:txBody>
          <a:bodyPr/>
          <a:lstStyle/>
          <a:p>
            <a:r>
              <a:rPr lang="en-GB"/>
              <a:t>Title of the presentation</a:t>
            </a:r>
          </a:p>
        </p:txBody>
      </p:sp>
      <p:sp>
        <p:nvSpPr>
          <p:cNvPr id="10" name="Foliennummernplatzhalter 9">
            <a:extLst>
              <a:ext uri="{FF2B5EF4-FFF2-40B4-BE49-F238E27FC236}">
                <a16:creationId xmlns:a16="http://schemas.microsoft.com/office/drawing/2014/main" id="{5AA07C4F-927A-4ADF-8F4E-0E641F59E174}"/>
              </a:ext>
            </a:extLst>
          </p:cNvPr>
          <p:cNvSpPr>
            <a:spLocks noGrp="1"/>
          </p:cNvSpPr>
          <p:nvPr>
            <p:ph type="sldNum" sz="quarter" idx="13"/>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71815729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1" y="165100"/>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64181" y="165100"/>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6" y="2737266"/>
            <a:ext cx="9963469" cy="506805"/>
          </a:xfrm>
          <a:prstGeom prst="rect">
            <a:avLst/>
          </a:prstGeom>
        </p:spPr>
        <p:txBody>
          <a:bodyPr wrap="square" anchor="ctr">
            <a:spAutoFit/>
          </a:bodyPr>
          <a:lstStyle>
            <a:lvl1pPr algn="ctr">
              <a:lnSpc>
                <a:spcPct val="95000"/>
              </a:lnSpc>
              <a:spcBef>
                <a:spcPts val="1600"/>
              </a:spcBef>
              <a:defRPr sz="3467" b="0">
                <a:solidFill>
                  <a:schemeClr val="tx1"/>
                </a:solidFill>
              </a:defRPr>
            </a:lvl1pPr>
          </a:lstStyle>
          <a:p>
            <a:r>
              <a:rPr lang="en-GB" noProof="0"/>
              <a:t>Intermediate slide</a:t>
            </a:r>
            <a:endParaRPr lang="en-GB"/>
          </a:p>
        </p:txBody>
      </p:sp>
      <p:sp>
        <p:nvSpPr>
          <p:cNvPr id="7" name="Datumsplatzhalter 6">
            <a:extLst>
              <a:ext uri="{FF2B5EF4-FFF2-40B4-BE49-F238E27FC236}">
                <a16:creationId xmlns:a16="http://schemas.microsoft.com/office/drawing/2014/main" id="{10132F28-06B2-4221-9B40-46373C4BF16B}"/>
              </a:ext>
            </a:extLst>
          </p:cNvPr>
          <p:cNvSpPr>
            <a:spLocks noGrp="1"/>
          </p:cNvSpPr>
          <p:nvPr>
            <p:ph type="dt" sz="half" idx="10"/>
          </p:nvPr>
        </p:nvSpPr>
        <p:spPr/>
        <p:txBody>
          <a:bodyPr/>
          <a:lstStyle/>
          <a:p>
            <a:fld id="{D6255A92-6FEE-442E-B882-80F7D2C87F65}" type="datetime3">
              <a:rPr lang="en-GB" smtClean="0"/>
              <a:t>11 January, 2024</a:t>
            </a:fld>
            <a:endParaRPr lang="en-GB"/>
          </a:p>
        </p:txBody>
      </p:sp>
      <p:sp>
        <p:nvSpPr>
          <p:cNvPr id="8" name="Fußzeilenplatzhalter 7">
            <a:extLst>
              <a:ext uri="{FF2B5EF4-FFF2-40B4-BE49-F238E27FC236}">
                <a16:creationId xmlns:a16="http://schemas.microsoft.com/office/drawing/2014/main" id="{41382050-2B79-493B-95AA-DBF7B83499F7}"/>
              </a:ext>
            </a:extLst>
          </p:cNvPr>
          <p:cNvSpPr>
            <a:spLocks noGrp="1"/>
          </p:cNvSpPr>
          <p:nvPr>
            <p:ph type="ftr" sz="quarter" idx="11"/>
          </p:nvPr>
        </p:nvSpPr>
        <p:spPr/>
        <p:txBody>
          <a:bodyPr/>
          <a:lstStyle/>
          <a:p>
            <a:r>
              <a:rPr lang="en-GB"/>
              <a:t>Title of the presentation</a:t>
            </a:r>
          </a:p>
        </p:txBody>
      </p:sp>
      <p:sp>
        <p:nvSpPr>
          <p:cNvPr id="9" name="Foliennummernplatzhalter 8">
            <a:extLst>
              <a:ext uri="{FF2B5EF4-FFF2-40B4-BE49-F238E27FC236}">
                <a16:creationId xmlns:a16="http://schemas.microsoft.com/office/drawing/2014/main" id="{DC291D8C-7803-47D0-8143-6798277D74D9}"/>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69469744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6" y="2737266"/>
            <a:ext cx="9963469" cy="506805"/>
          </a:xfrm>
          <a:prstGeom prst="rect">
            <a:avLst/>
          </a:prstGeom>
        </p:spPr>
        <p:txBody>
          <a:bodyPr wrap="square" anchor="ctr">
            <a:spAutoFit/>
          </a:bodyPr>
          <a:lstStyle>
            <a:lvl1pPr algn="ctr">
              <a:lnSpc>
                <a:spcPct val="95000"/>
              </a:lnSpc>
              <a:spcBef>
                <a:spcPts val="1600"/>
              </a:spcBef>
              <a:defRPr sz="3467" b="0">
                <a:solidFill>
                  <a:schemeClr val="tx1"/>
                </a:solidFill>
              </a:defRPr>
            </a:lvl1pPr>
          </a:lstStyle>
          <a:p>
            <a:r>
              <a:rPr lang="en-GB" noProof="0"/>
              <a:t>Intermediate slide</a:t>
            </a:r>
            <a:endParaRPr lang="en-GB"/>
          </a:p>
        </p:txBody>
      </p:sp>
      <p:sp>
        <p:nvSpPr>
          <p:cNvPr id="6" name="Datumsplatzhalter 5">
            <a:extLst>
              <a:ext uri="{FF2B5EF4-FFF2-40B4-BE49-F238E27FC236}">
                <a16:creationId xmlns:a16="http://schemas.microsoft.com/office/drawing/2014/main" id="{E4858B5A-3D9C-44AE-ADA7-B7DF2E935AD2}"/>
              </a:ext>
            </a:extLst>
          </p:cNvPr>
          <p:cNvSpPr>
            <a:spLocks noGrp="1"/>
          </p:cNvSpPr>
          <p:nvPr>
            <p:ph type="dt" sz="half" idx="10"/>
          </p:nvPr>
        </p:nvSpPr>
        <p:spPr/>
        <p:txBody>
          <a:bodyPr/>
          <a:lstStyle/>
          <a:p>
            <a:fld id="{43A48C4A-62CD-46F9-BB0F-8AED3285235B}" type="datetime3">
              <a:rPr lang="en-GB" smtClean="0"/>
              <a:t>11 January, 2024</a:t>
            </a:fld>
            <a:endParaRPr lang="en-GB"/>
          </a:p>
        </p:txBody>
      </p:sp>
      <p:sp>
        <p:nvSpPr>
          <p:cNvPr id="7" name="Fußzeilenplatzhalter 6">
            <a:extLst>
              <a:ext uri="{FF2B5EF4-FFF2-40B4-BE49-F238E27FC236}">
                <a16:creationId xmlns:a16="http://schemas.microsoft.com/office/drawing/2014/main" id="{D743612B-9303-4BD1-8570-21C327D0D081}"/>
              </a:ext>
            </a:extLst>
          </p:cNvPr>
          <p:cNvSpPr>
            <a:spLocks noGrp="1"/>
          </p:cNvSpPr>
          <p:nvPr>
            <p:ph type="ftr" sz="quarter" idx="11"/>
          </p:nvPr>
        </p:nvSpPr>
        <p:spPr/>
        <p:txBody>
          <a:bodyPr/>
          <a:lstStyle/>
          <a:p>
            <a:r>
              <a:rPr lang="en-GB"/>
              <a:t>Title of the presentation</a:t>
            </a:r>
          </a:p>
        </p:txBody>
      </p:sp>
      <p:sp>
        <p:nvSpPr>
          <p:cNvPr id="8" name="Foliennummernplatzhalter 7">
            <a:extLst>
              <a:ext uri="{FF2B5EF4-FFF2-40B4-BE49-F238E27FC236}">
                <a16:creationId xmlns:a16="http://schemas.microsoft.com/office/drawing/2014/main" id="{364C8BC3-F5EC-4CDC-BEF6-A683BD9DDB29}"/>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83979653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mediate slide, white,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6" y="2737266"/>
            <a:ext cx="9963469" cy="506805"/>
          </a:xfrm>
          <a:prstGeom prst="rect">
            <a:avLst/>
          </a:prstGeom>
        </p:spPr>
        <p:txBody>
          <a:bodyPr wrap="square" anchor="ctr">
            <a:spAutoFit/>
          </a:bodyPr>
          <a:lstStyle>
            <a:lvl1pPr algn="ctr">
              <a:lnSpc>
                <a:spcPct val="95000"/>
              </a:lnSpc>
              <a:spcBef>
                <a:spcPts val="1600"/>
              </a:spcBef>
              <a:defRPr sz="3467" b="0">
                <a:solidFill>
                  <a:schemeClr val="tx1"/>
                </a:solidFill>
              </a:defRPr>
            </a:lvl1pPr>
          </a:lstStyle>
          <a:p>
            <a:r>
              <a:rPr lang="en-GB" noProof="0"/>
              <a:t>Intermediate slide</a:t>
            </a:r>
            <a:endParaRPr lang="en-GB"/>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64179" y="4525210"/>
            <a:ext cx="6050711" cy="1608548"/>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8934717" y="165100"/>
            <a:ext cx="3087951" cy="820915"/>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6" name="Datumsplatzhalter 5">
            <a:extLst>
              <a:ext uri="{FF2B5EF4-FFF2-40B4-BE49-F238E27FC236}">
                <a16:creationId xmlns:a16="http://schemas.microsoft.com/office/drawing/2014/main" id="{1D7087B2-841C-4578-8D4C-FD96605E1BE7}"/>
              </a:ext>
            </a:extLst>
          </p:cNvPr>
          <p:cNvSpPr>
            <a:spLocks noGrp="1"/>
          </p:cNvSpPr>
          <p:nvPr>
            <p:ph type="dt" sz="half" idx="10"/>
          </p:nvPr>
        </p:nvSpPr>
        <p:spPr/>
        <p:txBody>
          <a:bodyPr/>
          <a:lstStyle/>
          <a:p>
            <a:fld id="{49F50709-2D39-4CC0-AE3F-ADED39B3C652}" type="datetime3">
              <a:rPr lang="en-GB" smtClean="0"/>
              <a:t>11 January, 2024</a:t>
            </a:fld>
            <a:endParaRPr lang="en-GB"/>
          </a:p>
        </p:txBody>
      </p:sp>
      <p:sp>
        <p:nvSpPr>
          <p:cNvPr id="7" name="Fußzeilenplatzhalter 6">
            <a:extLst>
              <a:ext uri="{FF2B5EF4-FFF2-40B4-BE49-F238E27FC236}">
                <a16:creationId xmlns:a16="http://schemas.microsoft.com/office/drawing/2014/main" id="{0812E5FB-AE5B-45DE-A139-9BF8C60A354B}"/>
              </a:ext>
            </a:extLst>
          </p:cNvPr>
          <p:cNvSpPr>
            <a:spLocks noGrp="1"/>
          </p:cNvSpPr>
          <p:nvPr>
            <p:ph type="ftr" sz="quarter" idx="11"/>
          </p:nvPr>
        </p:nvSpPr>
        <p:spPr/>
        <p:txBody>
          <a:bodyPr/>
          <a:lstStyle/>
          <a:p>
            <a:r>
              <a:rPr lang="en-GB"/>
              <a:t>Title of the presentation</a:t>
            </a:r>
          </a:p>
        </p:txBody>
      </p:sp>
      <p:sp>
        <p:nvSpPr>
          <p:cNvPr id="8" name="Foliennummernplatzhalter 7">
            <a:extLst>
              <a:ext uri="{FF2B5EF4-FFF2-40B4-BE49-F238E27FC236}">
                <a16:creationId xmlns:a16="http://schemas.microsoft.com/office/drawing/2014/main" id="{5C4834F1-8AA0-4335-9A3C-58D358314C13}"/>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64983396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1" y="165100"/>
            <a:ext cx="11858487" cy="5968659"/>
          </a:xfrm>
          <a:noFill/>
        </p:spPr>
        <p:txBody>
          <a:bodyPr tIns="720000" rIns="0"/>
          <a:lstStyle>
            <a:lvl1pPr marL="0" marR="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sz="667">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64181" y="2093674"/>
            <a:ext cx="11858487" cy="4040085"/>
          </a:xfrm>
          <a:prstGeom prst="rect">
            <a:avLst/>
          </a:prstGeom>
          <a:blipFill dpi="0" rotWithShape="1">
            <a:blip r:embed="rId2">
              <a:alphaModFix amt="80000"/>
            </a:blip>
            <a:srcRect/>
            <a:stretch>
              <a:fillRect l="-10" r="-10"/>
            </a:stretch>
          </a:blipFill>
        </p:spPr>
        <p:txBody>
          <a:bodyPr wrap="square" lIns="900000" bIns="684000" anchor="b">
            <a:noAutofit/>
          </a:bodyPr>
          <a:lstStyle>
            <a:lvl1pPr>
              <a:defRPr sz="3467" b="0">
                <a:solidFill>
                  <a:schemeClr val="tx1"/>
                </a:solidFill>
              </a:defRPr>
            </a:lvl1pPr>
          </a:lstStyle>
          <a:p>
            <a:r>
              <a:rPr lang="en-GB"/>
              <a:t>Intermediate slide, photo</a:t>
            </a:r>
            <a:br>
              <a:rPr lang="en-GB"/>
            </a:br>
            <a:r>
              <a:rPr lang="en-GB"/>
              <a:t>(interchangeable)</a:t>
            </a:r>
          </a:p>
        </p:txBody>
      </p:sp>
      <p:sp>
        <p:nvSpPr>
          <p:cNvPr id="7" name="Datumsplatzhalter 6">
            <a:extLst>
              <a:ext uri="{FF2B5EF4-FFF2-40B4-BE49-F238E27FC236}">
                <a16:creationId xmlns:a16="http://schemas.microsoft.com/office/drawing/2014/main" id="{25D92098-BA3C-4707-8ABA-0C27A011DB6B}"/>
              </a:ext>
            </a:extLst>
          </p:cNvPr>
          <p:cNvSpPr>
            <a:spLocks noGrp="1"/>
          </p:cNvSpPr>
          <p:nvPr>
            <p:ph type="dt" sz="half" idx="12"/>
          </p:nvPr>
        </p:nvSpPr>
        <p:spPr/>
        <p:txBody>
          <a:bodyPr/>
          <a:lstStyle/>
          <a:p>
            <a:fld id="{69AB55CA-B74F-426E-A94D-F69BA79E7B9A}" type="datetime3">
              <a:rPr lang="en-GB" smtClean="0"/>
              <a:t>11 January, 2024</a:t>
            </a:fld>
            <a:endParaRPr lang="en-GB"/>
          </a:p>
        </p:txBody>
      </p:sp>
      <p:sp>
        <p:nvSpPr>
          <p:cNvPr id="8" name="Fußzeilenplatzhalter 7">
            <a:extLst>
              <a:ext uri="{FF2B5EF4-FFF2-40B4-BE49-F238E27FC236}">
                <a16:creationId xmlns:a16="http://schemas.microsoft.com/office/drawing/2014/main" id="{645C6D00-0E00-4289-836D-A87919E2F942}"/>
              </a:ext>
            </a:extLst>
          </p:cNvPr>
          <p:cNvSpPr>
            <a:spLocks noGrp="1"/>
          </p:cNvSpPr>
          <p:nvPr>
            <p:ph type="ftr" sz="quarter" idx="13"/>
          </p:nvPr>
        </p:nvSpPr>
        <p:spPr/>
        <p:txBody>
          <a:bodyPr/>
          <a:lstStyle/>
          <a:p>
            <a:r>
              <a:rPr lang="en-GB"/>
              <a:t>Title of the presentation</a:t>
            </a:r>
          </a:p>
        </p:txBody>
      </p:sp>
      <p:sp>
        <p:nvSpPr>
          <p:cNvPr id="11" name="Foliennummernplatzhalter 10">
            <a:extLst>
              <a:ext uri="{FF2B5EF4-FFF2-40B4-BE49-F238E27FC236}">
                <a16:creationId xmlns:a16="http://schemas.microsoft.com/office/drawing/2014/main" id="{C45153B9-0A46-4ECF-876F-E46153C49C5F}"/>
              </a:ext>
            </a:extLst>
          </p:cNvPr>
          <p:cNvSpPr>
            <a:spLocks noGrp="1"/>
          </p:cNvSpPr>
          <p:nvPr>
            <p:ph type="sldNum" sz="quarter" idx="14"/>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89335890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3"/>
            <a:ext cx="9563579" cy="4660625"/>
          </a:xfrm>
        </p:spPr>
        <p:txBody>
          <a:bodyPr/>
          <a:lstStyle>
            <a:lvl1pPr>
              <a:defRPr sz="2133"/>
            </a:lvl1pPr>
            <a:lvl2pPr>
              <a:defRPr sz="1867"/>
            </a:lvl2pPr>
            <a:lvl3pPr>
              <a:defRPr sz="1600">
                <a:solidFill>
                  <a:schemeClr val="bg1">
                    <a:lumMod val="50000"/>
                  </a:schemeClr>
                </a:solidFill>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3"/>
            <a:ext cx="11422911" cy="720725"/>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9403C02B-EA48-4260-811D-43CCEC0F652F}"/>
              </a:ext>
            </a:extLst>
          </p:cNvPr>
          <p:cNvSpPr>
            <a:spLocks noGrp="1"/>
          </p:cNvSpPr>
          <p:nvPr>
            <p:ph type="dt" sz="half" idx="14"/>
          </p:nvPr>
        </p:nvSpPr>
        <p:spPr/>
        <p:txBody>
          <a:bodyPr/>
          <a:lstStyle/>
          <a:p>
            <a:fld id="{34CE640A-6EB8-4347-B97F-59EC4C0A61A6}" type="datetime3">
              <a:rPr lang="en-GB" smtClean="0"/>
              <a:t>11 January, 2024</a:t>
            </a:fld>
            <a:endParaRPr lang="en-GB"/>
          </a:p>
        </p:txBody>
      </p:sp>
      <p:sp>
        <p:nvSpPr>
          <p:cNvPr id="7" name="Fußzeilenplatzhalter 6">
            <a:extLst>
              <a:ext uri="{FF2B5EF4-FFF2-40B4-BE49-F238E27FC236}">
                <a16:creationId xmlns:a16="http://schemas.microsoft.com/office/drawing/2014/main" id="{3572318F-C167-4A9B-9214-245E7E1B6789}"/>
              </a:ext>
            </a:extLst>
          </p:cNvPr>
          <p:cNvSpPr>
            <a:spLocks noGrp="1"/>
          </p:cNvSpPr>
          <p:nvPr>
            <p:ph type="ftr" sz="quarter" idx="15"/>
          </p:nvPr>
        </p:nvSpPr>
        <p:spPr/>
        <p:txBody>
          <a:bodyPr/>
          <a:lstStyle/>
          <a:p>
            <a:r>
              <a:rPr lang="en-GB"/>
              <a:t>Title of the presentation</a:t>
            </a:r>
          </a:p>
        </p:txBody>
      </p:sp>
      <p:sp>
        <p:nvSpPr>
          <p:cNvPr id="9" name="Foliennummernplatzhalter 8">
            <a:extLst>
              <a:ext uri="{FF2B5EF4-FFF2-40B4-BE49-F238E27FC236}">
                <a16:creationId xmlns:a16="http://schemas.microsoft.com/office/drawing/2014/main" id="{75A6A7C1-5347-4031-950E-FE89F744C1A9}"/>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5961694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599755" y="352037"/>
            <a:ext cx="11422911" cy="360753"/>
          </a:xfrm>
        </p:spPr>
        <p:txBody>
          <a:bodyPr/>
          <a:lstStyle>
            <a:lvl1pPr>
              <a:defRPr/>
            </a:lvl1pPr>
          </a:lstStyle>
          <a:p>
            <a:r>
              <a:rPr lang="en-GB"/>
              <a:t>Click to add headline</a:t>
            </a:r>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599018" y="774701"/>
            <a:ext cx="11423649" cy="501651"/>
          </a:xfrm>
        </p:spPr>
        <p:txBody>
          <a:bodyPr vert="horz" lIns="0" tIns="0" rIns="72000" bIns="0" rtlCol="0" anchor="t">
            <a:noAutofit/>
          </a:bodyPr>
          <a:lstStyle>
            <a:lvl1pPr>
              <a:defRPr lang="de-DE" sz="1867"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3"/>
            <a:ext cx="9563577" cy="4660625"/>
          </a:xfrm>
        </p:spPr>
        <p:txBody>
          <a:bodyPr/>
          <a:lstStyle>
            <a:lvl1pPr>
              <a:defRPr sz="2133"/>
            </a:lvl1pPr>
            <a:lvl2pPr>
              <a:defRPr sz="1867"/>
            </a:lvl2pPr>
            <a:lvl3pPr>
              <a:defRPr>
                <a:solidFill>
                  <a:schemeClr val="bg1">
                    <a:lumMod val="50000"/>
                  </a:schemeClr>
                </a:solidFill>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Datumsplatzhalter 1">
            <a:extLst>
              <a:ext uri="{FF2B5EF4-FFF2-40B4-BE49-F238E27FC236}">
                <a16:creationId xmlns:a16="http://schemas.microsoft.com/office/drawing/2014/main" id="{0B548EA6-0BD4-4DE9-880C-9051257B8288}"/>
              </a:ext>
            </a:extLst>
          </p:cNvPr>
          <p:cNvSpPr>
            <a:spLocks noGrp="1"/>
          </p:cNvSpPr>
          <p:nvPr>
            <p:ph type="dt" sz="half" idx="15"/>
          </p:nvPr>
        </p:nvSpPr>
        <p:spPr/>
        <p:txBody>
          <a:bodyPr/>
          <a:lstStyle/>
          <a:p>
            <a:fld id="{C7B0D37E-7AF4-4444-AD56-40DE3318DD9F}" type="datetime3">
              <a:rPr lang="en-GB" smtClean="0"/>
              <a:t>11 January, 2024</a:t>
            </a:fld>
            <a:endParaRPr lang="en-GB"/>
          </a:p>
        </p:txBody>
      </p:sp>
      <p:sp>
        <p:nvSpPr>
          <p:cNvPr id="6" name="Fußzeilenplatzhalter 5">
            <a:extLst>
              <a:ext uri="{FF2B5EF4-FFF2-40B4-BE49-F238E27FC236}">
                <a16:creationId xmlns:a16="http://schemas.microsoft.com/office/drawing/2014/main" id="{83E7CC3B-6035-4291-B04F-DE018A6C968C}"/>
              </a:ext>
            </a:extLst>
          </p:cNvPr>
          <p:cNvSpPr>
            <a:spLocks noGrp="1"/>
          </p:cNvSpPr>
          <p:nvPr>
            <p:ph type="ftr" sz="quarter" idx="16"/>
          </p:nvPr>
        </p:nvSpPr>
        <p:spPr/>
        <p:txBody>
          <a:bodyPr/>
          <a:lstStyle/>
          <a:p>
            <a:r>
              <a:rPr lang="en-GB"/>
              <a:t>Title of the presentation</a:t>
            </a:r>
          </a:p>
        </p:txBody>
      </p:sp>
      <p:sp>
        <p:nvSpPr>
          <p:cNvPr id="9" name="Foliennummernplatzhalter 8">
            <a:extLst>
              <a:ext uri="{FF2B5EF4-FFF2-40B4-BE49-F238E27FC236}">
                <a16:creationId xmlns:a16="http://schemas.microsoft.com/office/drawing/2014/main" id="{5D360B5D-15C8-4DDF-99B9-68062FEA3754}"/>
              </a:ext>
            </a:extLst>
          </p:cNvPr>
          <p:cNvSpPr>
            <a:spLocks noGrp="1"/>
          </p:cNvSpPr>
          <p:nvPr>
            <p:ph type="sldNum" sz="quarter" idx="17"/>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84918858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2"/>
            <a:ext cx="9563579" cy="3786443"/>
          </a:xfrm>
        </p:spPr>
        <p:txBody>
          <a:bodyPr/>
          <a:lstStyle>
            <a:lvl1pPr>
              <a:defRPr sz="2133"/>
            </a:lvl1pPr>
            <a:lvl2pPr>
              <a:defRPr sz="1867"/>
            </a:lvl2pPr>
            <a:lvl3pPr>
              <a:defRPr>
                <a:solidFill>
                  <a:schemeClr val="bg1">
                    <a:lumMod val="50000"/>
                  </a:schemeClr>
                </a:solidFill>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3"/>
            <a:ext cx="11422911" cy="720725"/>
          </a:xfrm>
        </p:spPr>
        <p:txBody>
          <a:bodyPr/>
          <a:lstStyle>
            <a:lvl1pPr>
              <a:defRPr/>
            </a:lvl1pPr>
          </a:lstStyle>
          <a:p>
            <a:r>
              <a:rPr lang="en-GB"/>
              <a:t>Click to add headline</a:t>
            </a:r>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64180" y="5311118"/>
            <a:ext cx="3094437" cy="82263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6" name="Datumsplatzhalter 5">
            <a:extLst>
              <a:ext uri="{FF2B5EF4-FFF2-40B4-BE49-F238E27FC236}">
                <a16:creationId xmlns:a16="http://schemas.microsoft.com/office/drawing/2014/main" id="{7312137B-7817-4520-A9FF-87A20B391AA0}"/>
              </a:ext>
            </a:extLst>
          </p:cNvPr>
          <p:cNvSpPr>
            <a:spLocks noGrp="1"/>
          </p:cNvSpPr>
          <p:nvPr>
            <p:ph type="dt" sz="half" idx="14"/>
          </p:nvPr>
        </p:nvSpPr>
        <p:spPr/>
        <p:txBody>
          <a:bodyPr/>
          <a:lstStyle/>
          <a:p>
            <a:fld id="{989A3D84-BC4D-4D37-9AF9-A9482567C809}" type="datetime3">
              <a:rPr lang="en-GB" smtClean="0"/>
              <a:t>11 January, 2024</a:t>
            </a:fld>
            <a:endParaRPr lang="en-GB"/>
          </a:p>
        </p:txBody>
      </p:sp>
      <p:sp>
        <p:nvSpPr>
          <p:cNvPr id="7" name="Fußzeilenplatzhalter 6">
            <a:extLst>
              <a:ext uri="{FF2B5EF4-FFF2-40B4-BE49-F238E27FC236}">
                <a16:creationId xmlns:a16="http://schemas.microsoft.com/office/drawing/2014/main" id="{0F93DA6A-ABDD-4D0F-AFE3-FF43762B7FB4}"/>
              </a:ext>
            </a:extLst>
          </p:cNvPr>
          <p:cNvSpPr>
            <a:spLocks noGrp="1"/>
          </p:cNvSpPr>
          <p:nvPr>
            <p:ph type="ftr" sz="quarter" idx="15"/>
          </p:nvPr>
        </p:nvSpPr>
        <p:spPr/>
        <p:txBody>
          <a:bodyPr/>
          <a:lstStyle/>
          <a:p>
            <a:r>
              <a:rPr lang="en-GB"/>
              <a:t>Title of the presentation</a:t>
            </a:r>
          </a:p>
        </p:txBody>
      </p:sp>
      <p:sp>
        <p:nvSpPr>
          <p:cNvPr id="9" name="Foliennummernplatzhalter 8">
            <a:extLst>
              <a:ext uri="{FF2B5EF4-FFF2-40B4-BE49-F238E27FC236}">
                <a16:creationId xmlns:a16="http://schemas.microsoft.com/office/drawing/2014/main" id="{7905C91D-31F5-4E80-9F76-6D372B3A1690}"/>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37444726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3"/>
            <a:ext cx="5496243" cy="4660625"/>
          </a:xfrm>
        </p:spPr>
        <p:txBody>
          <a:bodyPr/>
          <a:lstStyle>
            <a:lvl1pPr>
              <a:defRPr sz="2133"/>
            </a:lvl1pPr>
            <a:lvl2pPr>
              <a:defRPr sz="1867"/>
            </a:lvl2pPr>
            <a:lvl3pPr>
              <a:defRPr sz="1600">
                <a:solidFill>
                  <a:schemeClr val="bg1">
                    <a:lumMod val="50000"/>
                  </a:schemeClr>
                </a:solidFill>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3"/>
            <a:ext cx="11414444" cy="720725"/>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6517957" y="1361293"/>
            <a:ext cx="5496243" cy="4660625"/>
          </a:xfrm>
        </p:spPr>
        <p:txBody>
          <a:bodyPr/>
          <a:lstStyle>
            <a:lvl1pPr>
              <a:defRPr sz="2133"/>
            </a:lvl1pPr>
            <a:lvl2pPr>
              <a:defRPr sz="1867"/>
            </a:lvl2pPr>
            <a:lvl3pPr>
              <a:defRPr sz="1600">
                <a:solidFill>
                  <a:schemeClr val="bg1">
                    <a:lumMod val="50000"/>
                  </a:schemeClr>
                </a:solidFill>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F4E7BC60-DC17-4952-AA54-E728E1C62BDC}"/>
              </a:ext>
            </a:extLst>
          </p:cNvPr>
          <p:cNvSpPr>
            <a:spLocks noGrp="1"/>
          </p:cNvSpPr>
          <p:nvPr>
            <p:ph type="dt" sz="half" idx="15"/>
          </p:nvPr>
        </p:nvSpPr>
        <p:spPr/>
        <p:txBody>
          <a:bodyPr/>
          <a:lstStyle/>
          <a:p>
            <a:fld id="{9786A68F-1E2A-4468-9037-26601D14EAD2}" type="datetime3">
              <a:rPr lang="en-GB" smtClean="0"/>
              <a:t>11 January, 2024</a:t>
            </a:fld>
            <a:endParaRPr lang="en-GB"/>
          </a:p>
        </p:txBody>
      </p:sp>
      <p:sp>
        <p:nvSpPr>
          <p:cNvPr id="7" name="Fußzeilenplatzhalter 6">
            <a:extLst>
              <a:ext uri="{FF2B5EF4-FFF2-40B4-BE49-F238E27FC236}">
                <a16:creationId xmlns:a16="http://schemas.microsoft.com/office/drawing/2014/main" id="{616123A0-A869-46F1-9E20-A4CCE7F665FA}"/>
              </a:ext>
            </a:extLst>
          </p:cNvPr>
          <p:cNvSpPr>
            <a:spLocks noGrp="1"/>
          </p:cNvSpPr>
          <p:nvPr>
            <p:ph type="ftr" sz="quarter" idx="16"/>
          </p:nvPr>
        </p:nvSpPr>
        <p:spPr/>
        <p:txBody>
          <a:bodyPr/>
          <a:lstStyle/>
          <a:p>
            <a:r>
              <a:rPr lang="en-GB"/>
              <a:t>Title of the presentation</a:t>
            </a:r>
          </a:p>
        </p:txBody>
      </p:sp>
      <p:sp>
        <p:nvSpPr>
          <p:cNvPr id="10" name="Foliennummernplatzhalter 9">
            <a:extLst>
              <a:ext uri="{FF2B5EF4-FFF2-40B4-BE49-F238E27FC236}">
                <a16:creationId xmlns:a16="http://schemas.microsoft.com/office/drawing/2014/main" id="{39EFEB5C-119E-416E-84F6-79F25273C8C7}"/>
              </a:ext>
            </a:extLst>
          </p:cNvPr>
          <p:cNvSpPr>
            <a:spLocks noGrp="1"/>
          </p:cNvSpPr>
          <p:nvPr>
            <p:ph type="sldNum" sz="quarter" idx="17"/>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852968076"/>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74D90-5F1C-A937-8CE4-E407CD21240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3EDC5E5-ABDE-0340-77BF-C0D26965D2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A108246-0863-D825-A998-A271CC459742}"/>
              </a:ext>
            </a:extLst>
          </p:cNvPr>
          <p:cNvSpPr>
            <a:spLocks noGrp="1"/>
          </p:cNvSpPr>
          <p:nvPr>
            <p:ph type="dt" sz="half" idx="10"/>
          </p:nvPr>
        </p:nvSpPr>
        <p:spPr/>
        <p:txBody>
          <a:bodyPr/>
          <a:lstStyle/>
          <a:p>
            <a:fld id="{0DD3A9AC-3A82-4717-B38D-18A4CBB8E70B}" type="datetimeFigureOut">
              <a:rPr lang="de-DE" smtClean="0"/>
              <a:t>11.01.2024</a:t>
            </a:fld>
            <a:endParaRPr lang="de-DE"/>
          </a:p>
        </p:txBody>
      </p:sp>
      <p:sp>
        <p:nvSpPr>
          <p:cNvPr id="5" name="Fußzeilenplatzhalter 4">
            <a:extLst>
              <a:ext uri="{FF2B5EF4-FFF2-40B4-BE49-F238E27FC236}">
                <a16:creationId xmlns:a16="http://schemas.microsoft.com/office/drawing/2014/main" id="{3337FF71-809F-802E-A60A-23126C25E86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D3BE69-9DAB-24D1-DE8D-B77338FAAE4A}"/>
              </a:ext>
            </a:extLst>
          </p:cNvPr>
          <p:cNvSpPr>
            <a:spLocks noGrp="1"/>
          </p:cNvSpPr>
          <p:nvPr>
            <p:ph type="sldNum" sz="quarter" idx="12"/>
          </p:nvPr>
        </p:nvSpPr>
        <p:spPr/>
        <p:txBody>
          <a:bodyPr/>
          <a:lstStyle/>
          <a:p>
            <a:fld id="{915E9A2E-9E14-4F1C-9C43-45018FF4AF40}" type="slidenum">
              <a:rPr lang="de-DE" smtClean="0"/>
              <a:t>‹#›</a:t>
            </a:fld>
            <a:endParaRPr lang="de-DE"/>
          </a:p>
        </p:txBody>
      </p:sp>
    </p:spTree>
    <p:extLst>
      <p:ext uri="{BB962C8B-B14F-4D97-AF65-F5344CB8AC3E}">
        <p14:creationId xmlns:p14="http://schemas.microsoft.com/office/powerpoint/2010/main" val="2682605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2"/>
            <a:ext cx="5496243" cy="4660625"/>
          </a:xfrm>
        </p:spPr>
        <p:txBody>
          <a:bodyPr/>
          <a:lstStyle>
            <a:lvl1pPr>
              <a:defRPr sz="2133"/>
            </a:lvl1pPr>
            <a:lvl2pPr>
              <a:defRPr sz="1867"/>
            </a:lvl2pPr>
            <a:lvl3pPr>
              <a:defRPr sz="1600">
                <a:solidFill>
                  <a:schemeClr val="bg1">
                    <a:lumMod val="50000"/>
                  </a:schemeClr>
                </a:solidFill>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3"/>
            <a:ext cx="11422911" cy="720725"/>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12EA4DEB-4859-40BB-BA0A-9D4E262D701C}"/>
              </a:ext>
            </a:extLst>
          </p:cNvPr>
          <p:cNvSpPr>
            <a:spLocks noGrp="1"/>
          </p:cNvSpPr>
          <p:nvPr>
            <p:ph type="dt" sz="half" idx="14"/>
          </p:nvPr>
        </p:nvSpPr>
        <p:spPr/>
        <p:txBody>
          <a:bodyPr/>
          <a:lstStyle/>
          <a:p>
            <a:fld id="{E011342D-D509-45BB-9B70-58B5119CA1AB}" type="datetime3">
              <a:rPr lang="en-GB" smtClean="0"/>
              <a:t>11 January, 2024</a:t>
            </a:fld>
            <a:endParaRPr lang="en-GB"/>
          </a:p>
        </p:txBody>
      </p:sp>
      <p:sp>
        <p:nvSpPr>
          <p:cNvPr id="7" name="Fußzeilenplatzhalter 6">
            <a:extLst>
              <a:ext uri="{FF2B5EF4-FFF2-40B4-BE49-F238E27FC236}">
                <a16:creationId xmlns:a16="http://schemas.microsoft.com/office/drawing/2014/main" id="{FFE8A212-1664-4A14-896F-DC3AE0C13F67}"/>
              </a:ext>
            </a:extLst>
          </p:cNvPr>
          <p:cNvSpPr>
            <a:spLocks noGrp="1"/>
          </p:cNvSpPr>
          <p:nvPr>
            <p:ph type="ftr" sz="quarter" idx="15"/>
          </p:nvPr>
        </p:nvSpPr>
        <p:spPr/>
        <p:txBody>
          <a:bodyPr/>
          <a:lstStyle/>
          <a:p>
            <a:r>
              <a:rPr lang="en-GB"/>
              <a:t>Title of the presentation</a:t>
            </a:r>
          </a:p>
        </p:txBody>
      </p:sp>
      <p:sp>
        <p:nvSpPr>
          <p:cNvPr id="9" name="Foliennummernplatzhalter 8">
            <a:extLst>
              <a:ext uri="{FF2B5EF4-FFF2-40B4-BE49-F238E27FC236}">
                <a16:creationId xmlns:a16="http://schemas.microsoft.com/office/drawing/2014/main" id="{753C8D80-6BFD-4466-8E36-54C951F12DD8}"/>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861063931"/>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26" y="167506"/>
            <a:ext cx="4653681" cy="5966593"/>
          </a:xfrm>
          <a:solidFill>
            <a:schemeClr val="bg2"/>
          </a:solidFill>
        </p:spPr>
        <p:txBody>
          <a:bodyPr tIns="1440000"/>
          <a:lstStyle>
            <a:lvl1pPr algn="ctr">
              <a:defRPr sz="1333">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8" y="1361291"/>
            <a:ext cx="6452845" cy="4772808"/>
          </a:xfrm>
        </p:spPr>
        <p:txBody>
          <a:bodyPr/>
          <a:lstStyle>
            <a:lvl1pPr>
              <a:defRPr sz="2133"/>
            </a:lvl1pPr>
            <a:lvl2pPr>
              <a:defRPr sz="1867"/>
            </a:lvl2pPr>
            <a:lvl3pPr>
              <a:defRPr sz="1600">
                <a:solidFill>
                  <a:schemeClr val="bg1">
                    <a:lumMod val="50000"/>
                  </a:schemeClr>
                </a:solidFill>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599756" y="320283"/>
            <a:ext cx="6452845" cy="720725"/>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6AF2015D-9762-47AA-9BD6-3FA6CCC0648F}"/>
              </a:ext>
            </a:extLst>
          </p:cNvPr>
          <p:cNvSpPr>
            <a:spLocks noGrp="1"/>
          </p:cNvSpPr>
          <p:nvPr>
            <p:ph type="dt" sz="half" idx="16"/>
          </p:nvPr>
        </p:nvSpPr>
        <p:spPr/>
        <p:txBody>
          <a:bodyPr/>
          <a:lstStyle/>
          <a:p>
            <a:fld id="{0DEA7DD8-3D3F-4D0F-AB20-1B1E8E0154E1}" type="datetime3">
              <a:rPr lang="en-GB" smtClean="0"/>
              <a:t>11 January, 2024</a:t>
            </a:fld>
            <a:endParaRPr lang="en-GB"/>
          </a:p>
        </p:txBody>
      </p:sp>
      <p:sp>
        <p:nvSpPr>
          <p:cNvPr id="7" name="Fußzeilenplatzhalter 6">
            <a:extLst>
              <a:ext uri="{FF2B5EF4-FFF2-40B4-BE49-F238E27FC236}">
                <a16:creationId xmlns:a16="http://schemas.microsoft.com/office/drawing/2014/main" id="{80DC7F6F-F5EA-41B6-BA59-091605C586C9}"/>
              </a:ext>
            </a:extLst>
          </p:cNvPr>
          <p:cNvSpPr>
            <a:spLocks noGrp="1"/>
          </p:cNvSpPr>
          <p:nvPr>
            <p:ph type="ftr" sz="quarter" idx="17"/>
          </p:nvPr>
        </p:nvSpPr>
        <p:spPr/>
        <p:txBody>
          <a:bodyPr/>
          <a:lstStyle/>
          <a:p>
            <a:r>
              <a:rPr lang="en-GB"/>
              <a:t>Title of the presentation</a:t>
            </a:r>
          </a:p>
        </p:txBody>
      </p:sp>
      <p:sp>
        <p:nvSpPr>
          <p:cNvPr id="9" name="Foliennummernplatzhalter 8">
            <a:extLst>
              <a:ext uri="{FF2B5EF4-FFF2-40B4-BE49-F238E27FC236}">
                <a16:creationId xmlns:a16="http://schemas.microsoft.com/office/drawing/2014/main" id="{86AA5DDD-B7D2-44C4-84F6-785C251D3F31}"/>
              </a:ext>
            </a:extLst>
          </p:cNvPr>
          <p:cNvSpPr>
            <a:spLocks noGrp="1"/>
          </p:cNvSpPr>
          <p:nvPr>
            <p:ph type="sldNum" sz="quarter" idx="18"/>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935942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1 photo,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26" y="167506"/>
            <a:ext cx="4653681" cy="5966593"/>
          </a:xfrm>
          <a:solidFill>
            <a:schemeClr val="bg2"/>
          </a:solidFill>
        </p:spPr>
        <p:txBody>
          <a:bodyPr vert="horz" lIns="36000" tIns="1440000" rIns="36000" bIns="36000" rtlCol="0">
            <a:noAutofit/>
          </a:bodyPr>
          <a:lstStyle>
            <a:lvl1pPr algn="ctr">
              <a:defRPr lang="en-GB" sz="1333"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8" y="1361291"/>
            <a:ext cx="6452845" cy="3799989"/>
          </a:xfrm>
        </p:spPr>
        <p:txBody>
          <a:bodyPr/>
          <a:lstStyle>
            <a:lvl1pPr>
              <a:defRPr sz="2133"/>
            </a:lvl1pPr>
            <a:lvl2pPr>
              <a:defRPr sz="1867"/>
            </a:lvl2pPr>
            <a:lvl3pPr>
              <a:defRPr sz="1600">
                <a:solidFill>
                  <a:schemeClr val="bg1">
                    <a:lumMod val="50000"/>
                  </a:schemeClr>
                </a:solidFill>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64180" y="5311118"/>
            <a:ext cx="3094437" cy="82263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599756" y="320283"/>
            <a:ext cx="6452845" cy="720725"/>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5B9F79D6-321B-4922-9CB8-D52F509ACE09}"/>
              </a:ext>
            </a:extLst>
          </p:cNvPr>
          <p:cNvSpPr>
            <a:spLocks noGrp="1"/>
          </p:cNvSpPr>
          <p:nvPr>
            <p:ph type="dt" sz="half" idx="16"/>
          </p:nvPr>
        </p:nvSpPr>
        <p:spPr/>
        <p:txBody>
          <a:bodyPr/>
          <a:lstStyle/>
          <a:p>
            <a:fld id="{188A1A17-96CC-4E04-BBC4-8B2C65037424}" type="datetime3">
              <a:rPr lang="en-GB" smtClean="0"/>
              <a:t>11 January, 2024</a:t>
            </a:fld>
            <a:endParaRPr lang="en-GB"/>
          </a:p>
        </p:txBody>
      </p:sp>
      <p:sp>
        <p:nvSpPr>
          <p:cNvPr id="7" name="Fußzeilenplatzhalter 6">
            <a:extLst>
              <a:ext uri="{FF2B5EF4-FFF2-40B4-BE49-F238E27FC236}">
                <a16:creationId xmlns:a16="http://schemas.microsoft.com/office/drawing/2014/main" id="{CDD2BC95-CDE0-4C78-A9D8-EB3D9A577DFE}"/>
              </a:ext>
            </a:extLst>
          </p:cNvPr>
          <p:cNvSpPr>
            <a:spLocks noGrp="1"/>
          </p:cNvSpPr>
          <p:nvPr>
            <p:ph type="ftr" sz="quarter" idx="17"/>
          </p:nvPr>
        </p:nvSpPr>
        <p:spPr/>
        <p:txBody>
          <a:bodyPr/>
          <a:lstStyle/>
          <a:p>
            <a:r>
              <a:rPr lang="en-GB"/>
              <a:t>Title of the presentation</a:t>
            </a:r>
          </a:p>
        </p:txBody>
      </p:sp>
      <p:sp>
        <p:nvSpPr>
          <p:cNvPr id="12" name="Foliennummernplatzhalter 11">
            <a:extLst>
              <a:ext uri="{FF2B5EF4-FFF2-40B4-BE49-F238E27FC236}">
                <a16:creationId xmlns:a16="http://schemas.microsoft.com/office/drawing/2014/main" id="{B96B41DE-2A1A-4BF8-A471-7AFD62750A92}"/>
              </a:ext>
            </a:extLst>
          </p:cNvPr>
          <p:cNvSpPr>
            <a:spLocks noGrp="1"/>
          </p:cNvSpPr>
          <p:nvPr>
            <p:ph type="sldNum" sz="quarter" idx="18"/>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89730498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lide, 2 photos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26" y="167506"/>
            <a:ext cx="4653681" cy="2860727"/>
          </a:xfrm>
          <a:solidFill>
            <a:schemeClr val="bg2"/>
          </a:solidFill>
        </p:spPr>
        <p:txBody>
          <a:bodyPr vert="horz" lIns="36000" tIns="1440000" rIns="36000" bIns="36000" rtlCol="0">
            <a:noAutofit/>
          </a:bodyPr>
          <a:lstStyle>
            <a:lvl1pPr algn="ctr">
              <a:defRPr lang="en-GB" sz="1333"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8" y="1361291"/>
            <a:ext cx="6452845" cy="4772808"/>
          </a:xfrm>
        </p:spPr>
        <p:txBody>
          <a:bodyPr/>
          <a:lstStyle>
            <a:lvl1pPr>
              <a:defRPr sz="2133"/>
            </a:lvl1pPr>
            <a:lvl2pPr>
              <a:defRPr sz="1867"/>
            </a:lvl2pPr>
            <a:lvl3pPr>
              <a:defRPr sz="1600">
                <a:solidFill>
                  <a:schemeClr val="bg1">
                    <a:lumMod val="50000"/>
                  </a:schemeClr>
                </a:solidFill>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7371926" y="3273373"/>
            <a:ext cx="4653681" cy="2860727"/>
          </a:xfrm>
          <a:solidFill>
            <a:schemeClr val="bg2"/>
          </a:solidFill>
        </p:spPr>
        <p:txBody>
          <a:bodyPr vert="horz" lIns="36000" tIns="1440000" rIns="36000" bIns="36000" rtlCol="0">
            <a:noAutofit/>
          </a:bodyPr>
          <a:lstStyle>
            <a:lvl1pPr algn="ctr">
              <a:defRPr lang="en-GB" sz="1333" dirty="0">
                <a:solidFill>
                  <a:schemeClr val="tx2"/>
                </a:solidFill>
              </a:defRPr>
            </a:lvl1pPr>
          </a:lstStyle>
          <a:p>
            <a:r>
              <a:rPr lang="en-GB"/>
              <a:t>Photo</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599755" y="320283"/>
            <a:ext cx="6452847" cy="720725"/>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E5771484-3E18-42CC-9FC0-9F82AA9D7804}"/>
              </a:ext>
            </a:extLst>
          </p:cNvPr>
          <p:cNvSpPr>
            <a:spLocks noGrp="1"/>
          </p:cNvSpPr>
          <p:nvPr>
            <p:ph type="dt" sz="half" idx="17"/>
          </p:nvPr>
        </p:nvSpPr>
        <p:spPr/>
        <p:txBody>
          <a:bodyPr/>
          <a:lstStyle/>
          <a:p>
            <a:fld id="{0BD2C7C0-CFE7-4A6A-BF7D-BB471E307164}" type="datetime3">
              <a:rPr lang="en-GB" smtClean="0"/>
              <a:t>11 January, 2024</a:t>
            </a:fld>
            <a:endParaRPr lang="en-GB"/>
          </a:p>
        </p:txBody>
      </p:sp>
      <p:sp>
        <p:nvSpPr>
          <p:cNvPr id="7" name="Fußzeilenplatzhalter 6">
            <a:extLst>
              <a:ext uri="{FF2B5EF4-FFF2-40B4-BE49-F238E27FC236}">
                <a16:creationId xmlns:a16="http://schemas.microsoft.com/office/drawing/2014/main" id="{95F12524-47B7-4E4B-A82D-4A982EC622BC}"/>
              </a:ext>
            </a:extLst>
          </p:cNvPr>
          <p:cNvSpPr>
            <a:spLocks noGrp="1"/>
          </p:cNvSpPr>
          <p:nvPr>
            <p:ph type="ftr" sz="quarter" idx="18"/>
          </p:nvPr>
        </p:nvSpPr>
        <p:spPr/>
        <p:txBody>
          <a:bodyPr/>
          <a:lstStyle/>
          <a:p>
            <a:r>
              <a:rPr lang="en-GB"/>
              <a:t>Title of the presentation</a:t>
            </a:r>
          </a:p>
        </p:txBody>
      </p:sp>
      <p:sp>
        <p:nvSpPr>
          <p:cNvPr id="9" name="Foliennummernplatzhalter 8">
            <a:extLst>
              <a:ext uri="{FF2B5EF4-FFF2-40B4-BE49-F238E27FC236}">
                <a16:creationId xmlns:a16="http://schemas.microsoft.com/office/drawing/2014/main" id="{D1F91BAF-4218-480C-87A8-87D4B1CDDF80}"/>
              </a:ext>
            </a:extLst>
          </p:cNvPr>
          <p:cNvSpPr>
            <a:spLocks noGrp="1"/>
          </p:cNvSpPr>
          <p:nvPr>
            <p:ph type="sldNum" sz="quarter" idx="19"/>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3693896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26" y="167506"/>
            <a:ext cx="4653681" cy="2860727"/>
          </a:xfrm>
          <a:solidFill>
            <a:schemeClr val="bg2"/>
          </a:solidFill>
        </p:spPr>
        <p:txBody>
          <a:bodyPr vert="horz" lIns="36000" tIns="1440000" rIns="36000" bIns="36000" rtlCol="0">
            <a:noAutofit/>
          </a:bodyPr>
          <a:lstStyle>
            <a:lvl1pPr algn="ctr">
              <a:defRPr lang="en-GB" sz="1333"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8" y="1361291"/>
            <a:ext cx="6452845" cy="3799989"/>
          </a:xfrm>
        </p:spPr>
        <p:txBody>
          <a:bodyPr/>
          <a:lstStyle>
            <a:lvl1pPr>
              <a:defRPr sz="2133"/>
            </a:lvl1pPr>
            <a:lvl2pPr>
              <a:defRPr sz="1867"/>
            </a:lvl2pPr>
            <a:lvl3pPr>
              <a:defRPr sz="1600">
                <a:solidFill>
                  <a:schemeClr val="bg1">
                    <a:lumMod val="50000"/>
                  </a:schemeClr>
                </a:solidFill>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64180" y="5311118"/>
            <a:ext cx="3094437" cy="82263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7371926" y="3273373"/>
            <a:ext cx="4653681" cy="2860727"/>
          </a:xfrm>
          <a:solidFill>
            <a:schemeClr val="bg2"/>
          </a:solidFill>
        </p:spPr>
        <p:txBody>
          <a:bodyPr vert="horz" lIns="36000" tIns="1440000" rIns="36000" bIns="36000" rtlCol="0">
            <a:noAutofit/>
          </a:bodyPr>
          <a:lstStyle>
            <a:lvl1pPr algn="ctr">
              <a:defRPr lang="en-GB" sz="1333"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599756" y="320283"/>
            <a:ext cx="6452845" cy="720725"/>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5227D3D8-FEBD-4AD0-9F71-6844E987B7B7}"/>
              </a:ext>
            </a:extLst>
          </p:cNvPr>
          <p:cNvSpPr>
            <a:spLocks noGrp="1"/>
          </p:cNvSpPr>
          <p:nvPr>
            <p:ph type="dt" sz="half" idx="17"/>
          </p:nvPr>
        </p:nvSpPr>
        <p:spPr/>
        <p:txBody>
          <a:bodyPr/>
          <a:lstStyle/>
          <a:p>
            <a:fld id="{84AD41E8-3DCA-45C4-A5D1-832BBAC832A0}" type="datetime3">
              <a:rPr lang="en-GB" smtClean="0"/>
              <a:t>11 January, 2024</a:t>
            </a:fld>
            <a:endParaRPr lang="en-GB"/>
          </a:p>
        </p:txBody>
      </p:sp>
      <p:sp>
        <p:nvSpPr>
          <p:cNvPr id="7" name="Fußzeilenplatzhalter 6">
            <a:extLst>
              <a:ext uri="{FF2B5EF4-FFF2-40B4-BE49-F238E27FC236}">
                <a16:creationId xmlns:a16="http://schemas.microsoft.com/office/drawing/2014/main" id="{9EBC020C-FAD6-4991-9B68-DFC849647738}"/>
              </a:ext>
            </a:extLst>
          </p:cNvPr>
          <p:cNvSpPr>
            <a:spLocks noGrp="1"/>
          </p:cNvSpPr>
          <p:nvPr>
            <p:ph type="ftr" sz="quarter" idx="18"/>
          </p:nvPr>
        </p:nvSpPr>
        <p:spPr/>
        <p:txBody>
          <a:bodyPr/>
          <a:lstStyle/>
          <a:p>
            <a:r>
              <a:rPr lang="en-GB"/>
              <a:t>Title of the presentation</a:t>
            </a:r>
          </a:p>
        </p:txBody>
      </p:sp>
      <p:sp>
        <p:nvSpPr>
          <p:cNvPr id="12" name="Foliennummernplatzhalter 11">
            <a:extLst>
              <a:ext uri="{FF2B5EF4-FFF2-40B4-BE49-F238E27FC236}">
                <a16:creationId xmlns:a16="http://schemas.microsoft.com/office/drawing/2014/main" id="{2ED17441-C804-4576-8739-5227CF2486C9}"/>
              </a:ext>
            </a:extLst>
          </p:cNvPr>
          <p:cNvSpPr>
            <a:spLocks noGrp="1"/>
          </p:cNvSpPr>
          <p:nvPr>
            <p:ph type="sldNum" sz="quarter" idx="19"/>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15006627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6304207" y="3259668"/>
            <a:ext cx="5718460" cy="2874091"/>
          </a:xfrm>
          <a:solidFill>
            <a:schemeClr val="bg2"/>
          </a:solidFill>
        </p:spPr>
        <p:txBody>
          <a:bodyPr vert="horz" lIns="36000" tIns="1440000" rIns="36000" bIns="36000" rtlCol="0">
            <a:noAutofit/>
          </a:bodyPr>
          <a:lstStyle>
            <a:lvl1pPr>
              <a:defRPr lang="en-GB" sz="1333"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64179" y="3259668"/>
            <a:ext cx="5718460" cy="2874091"/>
          </a:xfrm>
          <a:solidFill>
            <a:schemeClr val="bg2"/>
          </a:solidFill>
        </p:spPr>
        <p:txBody>
          <a:bodyPr vert="horz" lIns="36000" tIns="1440000" rIns="36000" bIns="36000" rtlCol="0">
            <a:noAutofit/>
          </a:bodyPr>
          <a:lstStyle>
            <a:lvl1pPr>
              <a:defRPr lang="en-GB" sz="1333"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8" y="1361293"/>
            <a:ext cx="5282881" cy="1666388"/>
          </a:xfrm>
        </p:spPr>
        <p:txBody>
          <a:bodyPr/>
          <a:lstStyle>
            <a:lvl1pPr>
              <a:defRPr sz="2133"/>
            </a:lvl1pPr>
            <a:lvl2pPr>
              <a:defRPr sz="1867"/>
            </a:lvl2pPr>
            <a:lvl3pPr>
              <a:defRPr sz="1600">
                <a:solidFill>
                  <a:schemeClr val="bg1">
                    <a:lumMod val="50000"/>
                  </a:schemeClr>
                </a:solidFill>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3"/>
            <a:ext cx="11414444" cy="720725"/>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6740977" y="1361293"/>
            <a:ext cx="5273223" cy="1666388"/>
          </a:xfrm>
        </p:spPr>
        <p:txBody>
          <a:bodyPr/>
          <a:lstStyle>
            <a:lvl1pPr>
              <a:defRPr sz="2133"/>
            </a:lvl1pPr>
            <a:lvl2pPr>
              <a:defRPr sz="1867"/>
            </a:lvl2pPr>
            <a:lvl3pPr>
              <a:defRPr sz="1600">
                <a:solidFill>
                  <a:schemeClr val="bg1">
                    <a:lumMod val="50000"/>
                  </a:schemeClr>
                </a:solidFill>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62043D58-AA3C-40BE-BEAB-11A193484391}"/>
              </a:ext>
            </a:extLst>
          </p:cNvPr>
          <p:cNvSpPr>
            <a:spLocks noGrp="1"/>
          </p:cNvSpPr>
          <p:nvPr>
            <p:ph type="dt" sz="half" idx="17"/>
          </p:nvPr>
        </p:nvSpPr>
        <p:spPr/>
        <p:txBody>
          <a:bodyPr/>
          <a:lstStyle/>
          <a:p>
            <a:fld id="{9002CA79-B927-4890-BD61-6F96D89E9BBC}" type="datetime3">
              <a:rPr lang="en-GB" smtClean="0"/>
              <a:t>11 January, 2024</a:t>
            </a:fld>
            <a:endParaRPr lang="en-GB"/>
          </a:p>
        </p:txBody>
      </p:sp>
      <p:sp>
        <p:nvSpPr>
          <p:cNvPr id="10" name="Fußzeilenplatzhalter 9">
            <a:extLst>
              <a:ext uri="{FF2B5EF4-FFF2-40B4-BE49-F238E27FC236}">
                <a16:creationId xmlns:a16="http://schemas.microsoft.com/office/drawing/2014/main" id="{1195C9E7-AD30-401E-97F1-ECD1F6426F94}"/>
              </a:ext>
            </a:extLst>
          </p:cNvPr>
          <p:cNvSpPr>
            <a:spLocks noGrp="1"/>
          </p:cNvSpPr>
          <p:nvPr>
            <p:ph type="ftr" sz="quarter" idx="18"/>
          </p:nvPr>
        </p:nvSpPr>
        <p:spPr/>
        <p:txBody>
          <a:bodyPr/>
          <a:lstStyle/>
          <a:p>
            <a:r>
              <a:rPr lang="en-GB"/>
              <a:t>Title of the presentation</a:t>
            </a:r>
          </a:p>
        </p:txBody>
      </p:sp>
      <p:sp>
        <p:nvSpPr>
          <p:cNvPr id="12" name="Foliennummernplatzhalter 11">
            <a:extLst>
              <a:ext uri="{FF2B5EF4-FFF2-40B4-BE49-F238E27FC236}">
                <a16:creationId xmlns:a16="http://schemas.microsoft.com/office/drawing/2014/main" id="{3D02F96E-9198-496A-A4B1-6804F455A112}"/>
              </a:ext>
            </a:extLst>
          </p:cNvPr>
          <p:cNvSpPr>
            <a:spLocks noGrp="1"/>
          </p:cNvSpPr>
          <p:nvPr>
            <p:ph type="sldNum" sz="quarter" idx="19"/>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4077293428"/>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187824" y="3992957"/>
            <a:ext cx="3811200" cy="2140800"/>
          </a:xfrm>
          <a:solidFill>
            <a:schemeClr val="bg2"/>
          </a:solidFill>
        </p:spPr>
        <p:txBody>
          <a:bodyPr vert="horz" lIns="36000" tIns="1080000" rIns="36000" bIns="36000" rtlCol="0">
            <a:noAutofit/>
          </a:bodyPr>
          <a:lstStyle>
            <a:lvl1pPr algn="ctr">
              <a:defRPr lang="en-GB" sz="1333"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64180" y="3992957"/>
            <a:ext cx="3811200" cy="2140800"/>
          </a:xfrm>
          <a:solidFill>
            <a:schemeClr val="bg2"/>
          </a:solidFill>
        </p:spPr>
        <p:txBody>
          <a:bodyPr vert="horz" lIns="36000" tIns="1080000" rIns="36000" bIns="36000" rtlCol="0">
            <a:noAutofit/>
          </a:bodyPr>
          <a:lstStyle>
            <a:lvl1pPr algn="ctr">
              <a:defRPr lang="en-GB" sz="1333"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8" y="1361293"/>
            <a:ext cx="3375623" cy="2358831"/>
          </a:xfrm>
        </p:spPr>
        <p:txBody>
          <a:bodyPr/>
          <a:lstStyle>
            <a:lvl1pPr>
              <a:defRPr sz="2133"/>
            </a:lvl1pPr>
            <a:lvl2pPr>
              <a:defRPr sz="1867"/>
            </a:lvl2pPr>
            <a:lvl3pPr>
              <a:defRPr sz="1600">
                <a:solidFill>
                  <a:schemeClr val="bg1">
                    <a:lumMod val="50000"/>
                  </a:schemeClr>
                </a:solidFill>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3"/>
            <a:ext cx="11414444" cy="720725"/>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623402" y="1361293"/>
            <a:ext cx="3375623" cy="2358831"/>
          </a:xfrm>
        </p:spPr>
        <p:txBody>
          <a:bodyPr/>
          <a:lstStyle>
            <a:lvl1pPr>
              <a:defRPr lang="en-GB" sz="2133" kern="1200" noProof="0" dirty="0">
                <a:solidFill>
                  <a:schemeClr val="tx1"/>
                </a:solidFill>
                <a:latin typeface="+mn-lt"/>
                <a:ea typeface="+mn-ea"/>
                <a:cs typeface="+mn-cs"/>
              </a:defRPr>
            </a:lvl1pPr>
            <a:lvl2pPr>
              <a:defRPr lang="en-GB" sz="1867" kern="1200" noProof="0" dirty="0">
                <a:solidFill>
                  <a:schemeClr val="tx1"/>
                </a:solidFill>
                <a:latin typeface="+mn-lt"/>
                <a:ea typeface="+mn-ea"/>
                <a:cs typeface="+mn-cs"/>
              </a:defRPr>
            </a:lvl2pPr>
            <a:lvl3pPr>
              <a:defRPr lang="en-GB" sz="1600" kern="1200" noProof="0" dirty="0">
                <a:solidFill>
                  <a:schemeClr val="bg1">
                    <a:lumMod val="50000"/>
                  </a:schemeClr>
                </a:solidFill>
                <a:latin typeface="+mn-lt"/>
                <a:ea typeface="+mn-ea"/>
                <a:cs typeface="+mn-cs"/>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8211467" y="3992957"/>
            <a:ext cx="3811200" cy="2140800"/>
          </a:xfrm>
          <a:solidFill>
            <a:schemeClr val="bg2"/>
          </a:solidFill>
        </p:spPr>
        <p:txBody>
          <a:bodyPr vert="horz" lIns="36000" tIns="1080000" rIns="36000" bIns="36000" rtlCol="0">
            <a:noAutofit/>
          </a:bodyPr>
          <a:lstStyle>
            <a:lvl1pPr algn="ctr">
              <a:defRPr lang="en-GB" sz="1333"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8647046" y="1361293"/>
            <a:ext cx="3375623" cy="2358831"/>
          </a:xfrm>
        </p:spPr>
        <p:txBody>
          <a:bodyPr/>
          <a:lstStyle>
            <a:lvl1pPr>
              <a:defRPr lang="en-GB" sz="2133" kern="1200" noProof="0" dirty="0">
                <a:solidFill>
                  <a:schemeClr val="tx1"/>
                </a:solidFill>
                <a:latin typeface="+mn-lt"/>
                <a:ea typeface="+mn-ea"/>
                <a:cs typeface="+mn-cs"/>
              </a:defRPr>
            </a:lvl1pPr>
            <a:lvl2pPr>
              <a:defRPr lang="en-GB" sz="1867" kern="1200" noProof="0" dirty="0">
                <a:solidFill>
                  <a:schemeClr val="tx1"/>
                </a:solidFill>
                <a:latin typeface="+mn-lt"/>
                <a:ea typeface="+mn-ea"/>
                <a:cs typeface="+mn-cs"/>
              </a:defRPr>
            </a:lvl2pPr>
            <a:lvl3pPr>
              <a:defRPr lang="en-GB" sz="1600" kern="1200" noProof="0" dirty="0">
                <a:solidFill>
                  <a:schemeClr val="bg1">
                    <a:lumMod val="50000"/>
                  </a:schemeClr>
                </a:solidFill>
                <a:latin typeface="+mn-lt"/>
                <a:ea typeface="+mn-ea"/>
                <a:cs typeface="+mn-cs"/>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EF501F9B-7E1C-4D10-BFA8-F160A61CBB4B}"/>
              </a:ext>
            </a:extLst>
          </p:cNvPr>
          <p:cNvSpPr>
            <a:spLocks noGrp="1"/>
          </p:cNvSpPr>
          <p:nvPr>
            <p:ph type="dt" sz="half" idx="19"/>
          </p:nvPr>
        </p:nvSpPr>
        <p:spPr/>
        <p:txBody>
          <a:bodyPr/>
          <a:lstStyle/>
          <a:p>
            <a:fld id="{E245A521-0EDC-4668-A0AD-E004972D00BC}" type="datetime3">
              <a:rPr lang="en-GB" smtClean="0"/>
              <a:t>11 January, 2024</a:t>
            </a:fld>
            <a:endParaRPr lang="en-GB"/>
          </a:p>
        </p:txBody>
      </p:sp>
      <p:sp>
        <p:nvSpPr>
          <p:cNvPr id="10" name="Fußzeilenplatzhalter 9">
            <a:extLst>
              <a:ext uri="{FF2B5EF4-FFF2-40B4-BE49-F238E27FC236}">
                <a16:creationId xmlns:a16="http://schemas.microsoft.com/office/drawing/2014/main" id="{4AC48705-A504-41C9-A7C4-A310E36C3CFC}"/>
              </a:ext>
            </a:extLst>
          </p:cNvPr>
          <p:cNvSpPr>
            <a:spLocks noGrp="1"/>
          </p:cNvSpPr>
          <p:nvPr>
            <p:ph type="ftr" sz="quarter" idx="20"/>
          </p:nvPr>
        </p:nvSpPr>
        <p:spPr/>
        <p:txBody>
          <a:bodyPr/>
          <a:lstStyle/>
          <a:p>
            <a:r>
              <a:rPr lang="en-GB"/>
              <a:t>Title of the presentation</a:t>
            </a:r>
          </a:p>
        </p:txBody>
      </p:sp>
      <p:sp>
        <p:nvSpPr>
          <p:cNvPr id="12" name="Foliennummernplatzhalter 11">
            <a:extLst>
              <a:ext uri="{FF2B5EF4-FFF2-40B4-BE49-F238E27FC236}">
                <a16:creationId xmlns:a16="http://schemas.microsoft.com/office/drawing/2014/main" id="{A0DBE614-6EA1-4B61-BE6D-D779C0E5AD80}"/>
              </a:ext>
            </a:extLst>
          </p:cNvPr>
          <p:cNvSpPr>
            <a:spLocks noGrp="1"/>
          </p:cNvSpPr>
          <p:nvPr>
            <p:ph type="sldNum" sz="quarter" idx="21"/>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513335393"/>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613833" y="4150517"/>
            <a:ext cx="3526768" cy="1983583"/>
          </a:xfrm>
          <a:solidFill>
            <a:schemeClr val="bg2"/>
          </a:solidFill>
        </p:spPr>
        <p:txBody>
          <a:bodyPr vert="horz" lIns="36000" tIns="1152000" rIns="36000" bIns="36000" rtlCol="0">
            <a:noAutofit/>
          </a:bodyPr>
          <a:lstStyle>
            <a:lvl1pPr algn="ctr">
              <a:defRPr lang="en-GB" sz="1333"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613832" y="1294229"/>
            <a:ext cx="3526368" cy="18534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613832" y="3228948"/>
            <a:ext cx="3526368" cy="845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613832" y="3223373"/>
            <a:ext cx="3526368" cy="282675"/>
          </a:xfrm>
          <a:noFill/>
        </p:spPr>
        <p:txBody>
          <a:bodyPr vert="horz" lIns="72000" tIns="36000" rIns="72000" bIns="36000" rtlCol="0" anchor="ctr">
            <a:noAutofit/>
          </a:bodyPr>
          <a:lstStyle>
            <a:lvl1pPr marL="0" marR="0" indent="0" algn="l" defTabSz="914377" rtl="0" eaLnBrk="1" fontAlgn="auto" latinLnBrk="0" hangingPunct="1">
              <a:lnSpc>
                <a:spcPct val="90000"/>
              </a:lnSpc>
              <a:spcBef>
                <a:spcPts val="800"/>
              </a:spcBef>
              <a:spcAft>
                <a:spcPts val="0"/>
              </a:spcAft>
              <a:buClrTx/>
              <a:buSzTx/>
              <a:buFont typeface="Arial" panose="020B0604020202020204" pitchFamily="34" charset="0"/>
              <a:buNone/>
              <a:tabLst/>
              <a:defRPr lang="de-DE" sz="1333"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599755" y="320283"/>
            <a:ext cx="6452847" cy="720725"/>
          </a:xfrm>
        </p:spPr>
        <p:txBody>
          <a:bodyPr/>
          <a:lstStyle>
            <a:lvl1pPr>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613832" y="3532554"/>
            <a:ext cx="3526368" cy="525937"/>
          </a:xfrm>
          <a:noFill/>
        </p:spPr>
        <p:txBody>
          <a:bodyPr lIns="72000" anchor="t"/>
          <a:lstStyle>
            <a:lvl1pPr>
              <a:lnSpc>
                <a:spcPct val="100000"/>
              </a:lnSpc>
              <a:spcBef>
                <a:spcPts val="0"/>
              </a:spcBef>
              <a:defRPr sz="1067"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613832" y="1295081"/>
            <a:ext cx="3526368" cy="362396"/>
          </a:xfrm>
          <a:noFill/>
        </p:spPr>
        <p:txBody>
          <a:bodyPr lIns="72000" tIns="36000" bIns="36000" anchor="ctr"/>
          <a:lstStyle>
            <a:lvl1pPr>
              <a:defRPr sz="1467"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613832" y="1657477"/>
            <a:ext cx="3526368" cy="1490155"/>
          </a:xfrm>
          <a:noFill/>
        </p:spPr>
        <p:txBody>
          <a:bodyPr lIns="72000" tIns="0" bIns="36000" anchor="t"/>
          <a:lstStyle>
            <a:lvl1pPr marL="0" indent="0" algn="l" defTabSz="914377" rtl="0" eaLnBrk="1" latinLnBrk="0" hangingPunct="1">
              <a:lnSpc>
                <a:spcPct val="100000"/>
              </a:lnSpc>
              <a:spcBef>
                <a:spcPts val="0"/>
              </a:spcBef>
              <a:buFont typeface="Arial" panose="020B0604020202020204" pitchFamily="34" charset="0"/>
              <a:buNone/>
              <a:defRPr lang="de-DE" sz="1333" b="0" kern="1200" baseline="0" dirty="0" smtClean="0">
                <a:solidFill>
                  <a:schemeClr val="tx1"/>
                </a:solidFill>
                <a:latin typeface="+mn-lt"/>
                <a:ea typeface="+mn-ea"/>
                <a:cs typeface="+mn-cs"/>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414129" y="1361017"/>
            <a:ext cx="7623355" cy="4773083"/>
          </a:xfrm>
        </p:spPr>
        <p:txBody>
          <a:bodyPr/>
          <a:lstStyle>
            <a:lvl1pPr>
              <a:defRPr sz="2133"/>
            </a:lvl1pPr>
            <a:lvl2pPr>
              <a:defRPr sz="1867"/>
            </a:lvl2pPr>
            <a:lvl3pPr>
              <a:defRPr sz="1600">
                <a:solidFill>
                  <a:schemeClr val="bg1">
                    <a:lumMod val="50000"/>
                  </a:schemeClr>
                </a:solidFill>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Datumsplatzhalter 1">
            <a:extLst>
              <a:ext uri="{FF2B5EF4-FFF2-40B4-BE49-F238E27FC236}">
                <a16:creationId xmlns:a16="http://schemas.microsoft.com/office/drawing/2014/main" id="{A7C48950-E750-4312-A454-A82F556734D7}"/>
              </a:ext>
            </a:extLst>
          </p:cNvPr>
          <p:cNvSpPr>
            <a:spLocks noGrp="1"/>
          </p:cNvSpPr>
          <p:nvPr>
            <p:ph type="dt" sz="half" idx="21"/>
          </p:nvPr>
        </p:nvSpPr>
        <p:spPr/>
        <p:txBody>
          <a:bodyPr/>
          <a:lstStyle/>
          <a:p>
            <a:fld id="{83051FC6-7C6B-443A-AD93-63E9ADE6956C}" type="datetime3">
              <a:rPr lang="en-GB" smtClean="0"/>
              <a:t>11 January, 2024</a:t>
            </a:fld>
            <a:endParaRPr lang="en-GB"/>
          </a:p>
        </p:txBody>
      </p:sp>
      <p:sp>
        <p:nvSpPr>
          <p:cNvPr id="9" name="Fußzeilenplatzhalter 8">
            <a:extLst>
              <a:ext uri="{FF2B5EF4-FFF2-40B4-BE49-F238E27FC236}">
                <a16:creationId xmlns:a16="http://schemas.microsoft.com/office/drawing/2014/main" id="{16784B76-6A40-447C-A5C8-AA9E24FA6125}"/>
              </a:ext>
            </a:extLst>
          </p:cNvPr>
          <p:cNvSpPr>
            <a:spLocks noGrp="1"/>
          </p:cNvSpPr>
          <p:nvPr>
            <p:ph type="ftr" sz="quarter" idx="22"/>
          </p:nvPr>
        </p:nvSpPr>
        <p:spPr/>
        <p:txBody>
          <a:bodyPr/>
          <a:lstStyle/>
          <a:p>
            <a:r>
              <a:rPr lang="en-GB"/>
              <a:t>Title of the presentation</a:t>
            </a:r>
          </a:p>
        </p:txBody>
      </p:sp>
      <p:sp>
        <p:nvSpPr>
          <p:cNvPr id="10" name="Foliennummernplatzhalter 9">
            <a:extLst>
              <a:ext uri="{FF2B5EF4-FFF2-40B4-BE49-F238E27FC236}">
                <a16:creationId xmlns:a16="http://schemas.microsoft.com/office/drawing/2014/main" id="{BA7D98D1-5D4C-4CA4-ACFE-BE4E7462CAA8}"/>
              </a:ext>
            </a:extLst>
          </p:cNvPr>
          <p:cNvSpPr>
            <a:spLocks noGrp="1"/>
          </p:cNvSpPr>
          <p:nvPr>
            <p:ph type="sldNum" sz="quarter" idx="23"/>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6695046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1" y="165100"/>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64181" y="165100"/>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599756" y="320283"/>
            <a:ext cx="11123323" cy="720725"/>
          </a:xfrm>
        </p:spPr>
        <p:txBody>
          <a:bodyPr/>
          <a:lstStyle>
            <a:lvl1pPr>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853713" y="2760959"/>
            <a:ext cx="4492748" cy="1366715"/>
          </a:xfrm>
        </p:spPr>
        <p:txBody>
          <a:bodyPr/>
          <a:lstStyle>
            <a:lvl1pPr>
              <a:lnSpc>
                <a:spcPct val="100000"/>
              </a:lnSpc>
              <a:spcBef>
                <a:spcPts val="0"/>
              </a:spcBef>
              <a:defRPr sz="16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853713" y="1857148"/>
            <a:ext cx="4492748" cy="235035"/>
          </a:xfrm>
        </p:spPr>
        <p:txBody>
          <a:bodyPr/>
          <a:lstStyle>
            <a:lvl1pPr>
              <a:defRPr sz="1600"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853713" y="2181304"/>
            <a:ext cx="4492748" cy="235035"/>
          </a:xfrm>
        </p:spPr>
        <p:txBody>
          <a:bodyPr/>
          <a:lstStyle>
            <a:lvl1pPr>
              <a:defRPr sz="16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599755" y="1857148"/>
            <a:ext cx="1957439" cy="2270523"/>
          </a:xfrm>
          <a:solidFill>
            <a:schemeClr val="bg2"/>
          </a:solidFill>
        </p:spPr>
        <p:txBody>
          <a:bodyPr vert="horz" lIns="36000" tIns="1080000" rIns="36000" bIns="36000" rtlCol="0">
            <a:noAutofit/>
          </a:bodyPr>
          <a:lstStyle>
            <a:lvl1pPr algn="ctr">
              <a:defRPr lang="en-GB" sz="1333" dirty="0">
                <a:solidFill>
                  <a:schemeClr val="tx2"/>
                </a:solidFill>
              </a:defRPr>
            </a:lvl1pPr>
          </a:lstStyle>
          <a:p>
            <a:pPr lvl="0" algn="ctr"/>
            <a:r>
              <a:rPr lang="en-GB"/>
              <a:t>Photo</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1046182" y="5403596"/>
            <a:ext cx="1048877" cy="297454"/>
          </a:xfrm>
          <a:prstGeom prst="rect">
            <a:avLst/>
          </a:prstGeom>
          <a:noFill/>
        </p:spPr>
        <p:txBody>
          <a:bodyPr wrap="none" rtlCol="0">
            <a:spAutoFit/>
          </a:bodyPr>
          <a:lstStyle/>
          <a:p>
            <a:pPr>
              <a:spcBef>
                <a:spcPts val="3200"/>
              </a:spcBef>
              <a:buClr>
                <a:srgbClr val="C00000"/>
              </a:buClr>
            </a:pPr>
            <a:r>
              <a:rPr lang="en-GB" sz="1333">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3031312" y="5442594"/>
            <a:ext cx="387637" cy="315277"/>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592656" y="5372336"/>
            <a:ext cx="350163" cy="396344"/>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3496266" y="5403596"/>
            <a:ext cx="2305631" cy="297454"/>
          </a:xfrm>
          <a:prstGeom prst="rect">
            <a:avLst/>
          </a:prstGeom>
          <a:noFill/>
        </p:spPr>
        <p:txBody>
          <a:bodyPr wrap="none" rtlCol="0">
            <a:spAutoFit/>
          </a:bodyPr>
          <a:lstStyle/>
          <a:p>
            <a:pPr>
              <a:spcBef>
                <a:spcPts val="3200"/>
              </a:spcBef>
              <a:buClr>
                <a:srgbClr val="C00000"/>
              </a:buClr>
            </a:pPr>
            <a:r>
              <a:rPr lang="en-GB" sz="1333">
                <a:solidFill>
                  <a:schemeClr val="tx1">
                    <a:lumMod val="75000"/>
                    <a:lumOff val="25000"/>
                  </a:schemeClr>
                </a:solidFill>
              </a:rPr>
              <a:t>https://twitter.com/giz_gmbh</a:t>
            </a:r>
          </a:p>
        </p:txBody>
      </p:sp>
      <p:sp>
        <p:nvSpPr>
          <p:cNvPr id="5" name="Datumsplatzhalter 4">
            <a:extLst>
              <a:ext uri="{FF2B5EF4-FFF2-40B4-BE49-F238E27FC236}">
                <a16:creationId xmlns:a16="http://schemas.microsoft.com/office/drawing/2014/main" id="{9391187D-9F65-4A30-8974-4A449DE89BF0}"/>
              </a:ext>
            </a:extLst>
          </p:cNvPr>
          <p:cNvSpPr>
            <a:spLocks noGrp="1"/>
          </p:cNvSpPr>
          <p:nvPr>
            <p:ph type="dt" sz="half" idx="24"/>
          </p:nvPr>
        </p:nvSpPr>
        <p:spPr/>
        <p:txBody>
          <a:bodyPr/>
          <a:lstStyle/>
          <a:p>
            <a:fld id="{97066634-77D8-4E5B-9DA3-EFB2F8B8195C}" type="datetime3">
              <a:rPr lang="en-GB" smtClean="0"/>
              <a:t>11 January, 2024</a:t>
            </a:fld>
            <a:endParaRPr lang="en-GB"/>
          </a:p>
        </p:txBody>
      </p:sp>
      <p:sp>
        <p:nvSpPr>
          <p:cNvPr id="7" name="Fußzeilenplatzhalter 6">
            <a:extLst>
              <a:ext uri="{FF2B5EF4-FFF2-40B4-BE49-F238E27FC236}">
                <a16:creationId xmlns:a16="http://schemas.microsoft.com/office/drawing/2014/main" id="{36C4DFAD-A99C-4092-9FAE-D03CBD68A1FC}"/>
              </a:ext>
            </a:extLst>
          </p:cNvPr>
          <p:cNvSpPr>
            <a:spLocks noGrp="1"/>
          </p:cNvSpPr>
          <p:nvPr>
            <p:ph type="ftr" sz="quarter" idx="25"/>
          </p:nvPr>
        </p:nvSpPr>
        <p:spPr/>
        <p:txBody>
          <a:bodyPr/>
          <a:lstStyle/>
          <a:p>
            <a:r>
              <a:rPr lang="en-GB"/>
              <a:t>Title of the presentation</a:t>
            </a:r>
          </a:p>
        </p:txBody>
      </p:sp>
      <p:sp>
        <p:nvSpPr>
          <p:cNvPr id="8" name="Foliennummernplatzhalter 7">
            <a:extLst>
              <a:ext uri="{FF2B5EF4-FFF2-40B4-BE49-F238E27FC236}">
                <a16:creationId xmlns:a16="http://schemas.microsoft.com/office/drawing/2014/main" id="{C8F52293-BD85-4DFE-A73D-98ECA1993658}"/>
              </a:ext>
            </a:extLst>
          </p:cNvPr>
          <p:cNvSpPr>
            <a:spLocks noGrp="1"/>
          </p:cNvSpPr>
          <p:nvPr>
            <p:ph type="sldNum" sz="quarter" idx="2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67166068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1" y="165100"/>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64181" y="165100"/>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1046182" y="5403596"/>
            <a:ext cx="1048877" cy="297454"/>
          </a:xfrm>
          <a:prstGeom prst="rect">
            <a:avLst/>
          </a:prstGeom>
          <a:noFill/>
        </p:spPr>
        <p:txBody>
          <a:bodyPr wrap="none" rtlCol="0">
            <a:spAutoFit/>
          </a:bodyPr>
          <a:lstStyle/>
          <a:p>
            <a:pPr>
              <a:spcBef>
                <a:spcPts val="3200"/>
              </a:spcBef>
              <a:buClr>
                <a:srgbClr val="C00000"/>
              </a:buClr>
            </a:pPr>
            <a:r>
              <a:rPr lang="en-GB" sz="1333">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3031312" y="5442594"/>
            <a:ext cx="387637" cy="315277"/>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592656" y="5372336"/>
            <a:ext cx="350163" cy="396344"/>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3496266" y="5403596"/>
            <a:ext cx="2305631" cy="297454"/>
          </a:xfrm>
          <a:prstGeom prst="rect">
            <a:avLst/>
          </a:prstGeom>
          <a:noFill/>
        </p:spPr>
        <p:txBody>
          <a:bodyPr wrap="none" rtlCol="0">
            <a:spAutoFit/>
          </a:bodyPr>
          <a:lstStyle/>
          <a:p>
            <a:pPr>
              <a:spcBef>
                <a:spcPts val="3200"/>
              </a:spcBef>
              <a:buClr>
                <a:srgbClr val="C00000"/>
              </a:buClr>
            </a:pPr>
            <a:r>
              <a:rPr lang="en-GB" sz="1333">
                <a:solidFill>
                  <a:schemeClr val="tx1">
                    <a:lumMod val="75000"/>
                    <a:lumOff val="25000"/>
                  </a:schemeClr>
                </a:solidFill>
              </a:rPr>
              <a:t>https://twitter.com/giz_gmbh</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2612084" y="2760959"/>
            <a:ext cx="3426913" cy="801691"/>
          </a:xfrm>
        </p:spPr>
        <p:txBody>
          <a:bodyPr/>
          <a:lstStyle>
            <a:lvl1pPr>
              <a:lnSpc>
                <a:spcPct val="100000"/>
              </a:lnSpc>
              <a:spcBef>
                <a:spcPts val="0"/>
              </a:spcBef>
              <a:defRPr sz="16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2612084" y="1857148"/>
            <a:ext cx="3426913" cy="235035"/>
          </a:xfrm>
        </p:spPr>
        <p:txBody>
          <a:bodyPr/>
          <a:lstStyle>
            <a:lvl1pPr>
              <a:defRPr sz="1600" b="1"/>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2612084" y="2181304"/>
            <a:ext cx="3426913" cy="235035"/>
          </a:xfrm>
        </p:spPr>
        <p:txBody>
          <a:bodyPr/>
          <a:lstStyle>
            <a:lvl1pPr>
              <a:defRPr sz="16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599758" y="1857149"/>
            <a:ext cx="1789353" cy="2075553"/>
          </a:xfrm>
          <a:solidFill>
            <a:schemeClr val="bg2"/>
          </a:solidFill>
        </p:spPr>
        <p:txBody>
          <a:bodyPr vert="horz" lIns="36000" tIns="1080000" rIns="36000" bIns="36000" rtlCol="0">
            <a:noAutofit/>
          </a:bodyPr>
          <a:lstStyle>
            <a:lvl1pPr algn="ctr">
              <a:defRPr lang="en-GB" sz="1333"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8323537" y="2760959"/>
            <a:ext cx="3562099" cy="801691"/>
          </a:xfrm>
        </p:spPr>
        <p:txBody>
          <a:bodyPr/>
          <a:lstStyle>
            <a:lvl1pPr>
              <a:lnSpc>
                <a:spcPct val="100000"/>
              </a:lnSpc>
              <a:spcBef>
                <a:spcPts val="0"/>
              </a:spcBef>
              <a:defRPr sz="16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8323537" y="1857148"/>
            <a:ext cx="3562099" cy="235035"/>
          </a:xfrm>
        </p:spPr>
        <p:txBody>
          <a:bodyPr/>
          <a:lstStyle>
            <a:lvl1pPr>
              <a:defRPr sz="1600" b="1"/>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8323537" y="2181304"/>
            <a:ext cx="3562099" cy="235035"/>
          </a:xfrm>
        </p:spPr>
        <p:txBody>
          <a:bodyPr/>
          <a:lstStyle>
            <a:lvl1pPr>
              <a:defRPr sz="16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6311212" y="1857149"/>
            <a:ext cx="1789353" cy="2075553"/>
          </a:xfrm>
          <a:solidFill>
            <a:schemeClr val="bg2"/>
          </a:solidFill>
        </p:spPr>
        <p:txBody>
          <a:bodyPr vert="horz" lIns="36000" tIns="1080000" rIns="36000" bIns="36000" rtlCol="0">
            <a:noAutofit/>
          </a:bodyPr>
          <a:lstStyle>
            <a:lvl1pPr algn="ctr">
              <a:defRPr lang="en-GB" sz="1333"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599756" y="320283"/>
            <a:ext cx="11285881" cy="720725"/>
          </a:xfrm>
        </p:spPr>
        <p:txBody>
          <a:bodyPr/>
          <a:lstStyle>
            <a:lvl1pPr>
              <a:defRPr/>
            </a:lvl1pPr>
          </a:lstStyle>
          <a:p>
            <a:r>
              <a:rPr lang="en-GB"/>
              <a:t>Contact</a:t>
            </a:r>
          </a:p>
        </p:txBody>
      </p:sp>
      <p:sp>
        <p:nvSpPr>
          <p:cNvPr id="5" name="Datumsplatzhalter 4">
            <a:extLst>
              <a:ext uri="{FF2B5EF4-FFF2-40B4-BE49-F238E27FC236}">
                <a16:creationId xmlns:a16="http://schemas.microsoft.com/office/drawing/2014/main" id="{0986030D-586C-4CC7-A485-8B94480B0077}"/>
              </a:ext>
            </a:extLst>
          </p:cNvPr>
          <p:cNvSpPr>
            <a:spLocks noGrp="1"/>
          </p:cNvSpPr>
          <p:nvPr>
            <p:ph type="dt" sz="half" idx="28"/>
          </p:nvPr>
        </p:nvSpPr>
        <p:spPr/>
        <p:txBody>
          <a:bodyPr/>
          <a:lstStyle/>
          <a:p>
            <a:fld id="{1902FDC8-3CB0-4F80-8320-6778D7A559F6}" type="datetime3">
              <a:rPr lang="en-GB" smtClean="0"/>
              <a:t>11 January, 2024</a:t>
            </a:fld>
            <a:endParaRPr lang="en-GB"/>
          </a:p>
        </p:txBody>
      </p:sp>
      <p:sp>
        <p:nvSpPr>
          <p:cNvPr id="7" name="Fußzeilenplatzhalter 6">
            <a:extLst>
              <a:ext uri="{FF2B5EF4-FFF2-40B4-BE49-F238E27FC236}">
                <a16:creationId xmlns:a16="http://schemas.microsoft.com/office/drawing/2014/main" id="{3EBD3BE4-6430-4C29-8496-67F818CF60BF}"/>
              </a:ext>
            </a:extLst>
          </p:cNvPr>
          <p:cNvSpPr>
            <a:spLocks noGrp="1"/>
          </p:cNvSpPr>
          <p:nvPr>
            <p:ph type="ftr" sz="quarter" idx="29"/>
          </p:nvPr>
        </p:nvSpPr>
        <p:spPr/>
        <p:txBody>
          <a:bodyPr/>
          <a:lstStyle/>
          <a:p>
            <a:r>
              <a:rPr lang="en-GB"/>
              <a:t>Title of the presentation</a:t>
            </a:r>
          </a:p>
        </p:txBody>
      </p:sp>
      <p:sp>
        <p:nvSpPr>
          <p:cNvPr id="8" name="Foliennummernplatzhalter 7">
            <a:extLst>
              <a:ext uri="{FF2B5EF4-FFF2-40B4-BE49-F238E27FC236}">
                <a16:creationId xmlns:a16="http://schemas.microsoft.com/office/drawing/2014/main" id="{79D4F2A6-2371-4DC2-B09B-12DDA2F8FC28}"/>
              </a:ext>
            </a:extLst>
          </p:cNvPr>
          <p:cNvSpPr>
            <a:spLocks noGrp="1"/>
          </p:cNvSpPr>
          <p:nvPr>
            <p:ph type="sldNum" sz="quarter" idx="30"/>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74561791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2458B-B313-292A-9651-4A6BB6CCA9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C8A5E04-C132-9657-9F85-F1571333E11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A379337-60CA-A191-5DF4-B7003C4A3F0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ED4B18B-B71A-C81E-F420-81146B6646D8}"/>
              </a:ext>
            </a:extLst>
          </p:cNvPr>
          <p:cNvSpPr>
            <a:spLocks noGrp="1"/>
          </p:cNvSpPr>
          <p:nvPr>
            <p:ph type="dt" sz="half" idx="10"/>
          </p:nvPr>
        </p:nvSpPr>
        <p:spPr/>
        <p:txBody>
          <a:bodyPr/>
          <a:lstStyle/>
          <a:p>
            <a:fld id="{0DD3A9AC-3A82-4717-B38D-18A4CBB8E70B}" type="datetimeFigureOut">
              <a:rPr lang="de-DE" smtClean="0"/>
              <a:t>11.01.2024</a:t>
            </a:fld>
            <a:endParaRPr lang="de-DE"/>
          </a:p>
        </p:txBody>
      </p:sp>
      <p:sp>
        <p:nvSpPr>
          <p:cNvPr id="6" name="Fußzeilenplatzhalter 5">
            <a:extLst>
              <a:ext uri="{FF2B5EF4-FFF2-40B4-BE49-F238E27FC236}">
                <a16:creationId xmlns:a16="http://schemas.microsoft.com/office/drawing/2014/main" id="{793788FF-922C-1B4F-817D-1E641D96B1D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7EF3B5B-0D06-BCAE-0DA7-C2038DE4FD57}"/>
              </a:ext>
            </a:extLst>
          </p:cNvPr>
          <p:cNvSpPr>
            <a:spLocks noGrp="1"/>
          </p:cNvSpPr>
          <p:nvPr>
            <p:ph type="sldNum" sz="quarter" idx="12"/>
          </p:nvPr>
        </p:nvSpPr>
        <p:spPr/>
        <p:txBody>
          <a:bodyPr/>
          <a:lstStyle/>
          <a:p>
            <a:fld id="{915E9A2E-9E14-4F1C-9C43-45018FF4AF40}" type="slidenum">
              <a:rPr lang="de-DE" smtClean="0"/>
              <a:t>‹#›</a:t>
            </a:fld>
            <a:endParaRPr lang="de-DE"/>
          </a:p>
        </p:txBody>
      </p:sp>
    </p:spTree>
    <p:extLst>
      <p:ext uri="{BB962C8B-B14F-4D97-AF65-F5344CB8AC3E}">
        <p14:creationId xmlns:p14="http://schemas.microsoft.com/office/powerpoint/2010/main" val="3810059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1" y="165100"/>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77802" y="165100"/>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599755" y="320283"/>
            <a:ext cx="11414444" cy="720725"/>
          </a:xfrm>
        </p:spPr>
        <p:txBody>
          <a:bodyPr/>
          <a:lstStyle>
            <a:lvl1pPr>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599756" y="3965951"/>
            <a:ext cx="3477993" cy="720149"/>
          </a:xfrm>
        </p:spPr>
        <p:txBody>
          <a:bodyPr/>
          <a:lstStyle>
            <a:lvl1pPr>
              <a:lnSpc>
                <a:spcPct val="100000"/>
              </a:lnSpc>
              <a:spcBef>
                <a:spcPts val="0"/>
              </a:spcBef>
              <a:defRPr sz="1333"/>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599756" y="3345197"/>
            <a:ext cx="3477993" cy="235035"/>
          </a:xfrm>
        </p:spPr>
        <p:txBody>
          <a:bodyPr/>
          <a:lstStyle>
            <a:lvl1pPr>
              <a:defRPr sz="1333"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599756" y="3581825"/>
            <a:ext cx="3477993" cy="235035"/>
          </a:xfrm>
        </p:spPr>
        <p:txBody>
          <a:bodyPr/>
          <a:lstStyle>
            <a:lvl1pPr>
              <a:defRPr sz="1333"/>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599757" y="1569543"/>
            <a:ext cx="1355440" cy="1572237"/>
          </a:xfrm>
          <a:solidFill>
            <a:schemeClr val="bg2"/>
          </a:solidFill>
        </p:spPr>
        <p:txBody>
          <a:bodyPr vert="horz" lIns="36000" tIns="864000" rIns="36000" bIns="36000" rtlCol="0">
            <a:noAutofit/>
          </a:bodyPr>
          <a:lstStyle>
            <a:lvl1pPr algn="ctr">
              <a:defRPr lang="en-GB" sz="8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4464610" y="3965951"/>
            <a:ext cx="3477993" cy="720149"/>
          </a:xfrm>
        </p:spPr>
        <p:txBody>
          <a:bodyPr/>
          <a:lstStyle>
            <a:lvl1pPr>
              <a:lnSpc>
                <a:spcPct val="100000"/>
              </a:lnSpc>
              <a:spcBef>
                <a:spcPts val="0"/>
              </a:spcBef>
              <a:defRPr sz="1333"/>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4464610" y="3345197"/>
            <a:ext cx="3477993" cy="235035"/>
          </a:xfrm>
        </p:spPr>
        <p:txBody>
          <a:bodyPr/>
          <a:lstStyle>
            <a:lvl1pPr>
              <a:defRPr sz="1333" b="1"/>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4464610" y="3581825"/>
            <a:ext cx="3477993" cy="235035"/>
          </a:xfrm>
        </p:spPr>
        <p:txBody>
          <a:bodyPr/>
          <a:lstStyle>
            <a:lvl1pPr>
              <a:defRPr sz="1333"/>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4464612" y="1569543"/>
            <a:ext cx="1355440" cy="1572237"/>
          </a:xfrm>
          <a:solidFill>
            <a:schemeClr val="bg2"/>
          </a:solidFill>
        </p:spPr>
        <p:txBody>
          <a:bodyPr vert="horz" lIns="36000" tIns="864000" rIns="36000" bIns="36000" rtlCol="0">
            <a:noAutofit/>
          </a:bodyPr>
          <a:lstStyle>
            <a:lvl1pPr marL="0" marR="0" indent="0" algn="ctr" defTabSz="914377" rtl="0" eaLnBrk="1" fontAlgn="auto" latinLnBrk="0" hangingPunct="1">
              <a:lnSpc>
                <a:spcPct val="90000"/>
              </a:lnSpc>
              <a:spcBef>
                <a:spcPts val="800"/>
              </a:spcBef>
              <a:spcAft>
                <a:spcPts val="0"/>
              </a:spcAft>
              <a:buClrTx/>
              <a:buSzTx/>
              <a:buFont typeface="Arial" panose="020B0604020202020204" pitchFamily="34" charset="0"/>
              <a:buNone/>
              <a:tabLst/>
              <a:defRPr lang="en-GB" sz="800" dirty="0">
                <a:solidFill>
                  <a:schemeClr val="tx2"/>
                </a:solidFill>
              </a:defRPr>
            </a:lvl1pPr>
          </a:lstStyle>
          <a:p>
            <a:pPr marL="0" marR="0" lvl="0" indent="0" algn="ctr" defTabSz="914377" rtl="0" eaLnBrk="1" fontAlgn="auto" latinLnBrk="0" hangingPunct="1">
              <a:lnSpc>
                <a:spcPct val="90000"/>
              </a:lnSpc>
              <a:spcBef>
                <a:spcPts val="8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8329465" y="3965951"/>
            <a:ext cx="3477993" cy="720149"/>
          </a:xfrm>
        </p:spPr>
        <p:txBody>
          <a:bodyPr/>
          <a:lstStyle>
            <a:lvl1pPr>
              <a:lnSpc>
                <a:spcPct val="100000"/>
              </a:lnSpc>
              <a:spcBef>
                <a:spcPts val="0"/>
              </a:spcBef>
              <a:defRPr sz="1333"/>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8329465" y="3345197"/>
            <a:ext cx="3477993" cy="235035"/>
          </a:xfrm>
        </p:spPr>
        <p:txBody>
          <a:bodyPr/>
          <a:lstStyle>
            <a:lvl1pPr>
              <a:defRPr sz="1333" b="1"/>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8329465" y="3581825"/>
            <a:ext cx="3477993" cy="235035"/>
          </a:xfrm>
        </p:spPr>
        <p:txBody>
          <a:bodyPr/>
          <a:lstStyle>
            <a:lvl1pPr>
              <a:defRPr sz="1333"/>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8329467" y="1569543"/>
            <a:ext cx="1355440" cy="1572237"/>
          </a:xfrm>
          <a:solidFill>
            <a:schemeClr val="bg2"/>
          </a:solidFill>
        </p:spPr>
        <p:txBody>
          <a:bodyPr vert="horz" lIns="36000" tIns="864000" rIns="36000" bIns="36000" rtlCol="0">
            <a:noAutofit/>
          </a:bodyPr>
          <a:lstStyle>
            <a:lvl1pPr algn="ctr">
              <a:defRPr lang="en-GB" sz="8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1046182" y="5403596"/>
            <a:ext cx="1048877" cy="297454"/>
          </a:xfrm>
          <a:prstGeom prst="rect">
            <a:avLst/>
          </a:prstGeom>
          <a:noFill/>
        </p:spPr>
        <p:txBody>
          <a:bodyPr wrap="none" rtlCol="0">
            <a:spAutoFit/>
          </a:bodyPr>
          <a:lstStyle/>
          <a:p>
            <a:pPr>
              <a:spcBef>
                <a:spcPts val="3200"/>
              </a:spcBef>
              <a:buClr>
                <a:srgbClr val="C00000"/>
              </a:buClr>
            </a:pPr>
            <a:r>
              <a:rPr lang="en-GB" sz="1333">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3031312" y="5442594"/>
            <a:ext cx="387637" cy="315277"/>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592656" y="5372336"/>
            <a:ext cx="350163" cy="396344"/>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3496266" y="5403596"/>
            <a:ext cx="2305631" cy="297454"/>
          </a:xfrm>
          <a:prstGeom prst="rect">
            <a:avLst/>
          </a:prstGeom>
          <a:noFill/>
        </p:spPr>
        <p:txBody>
          <a:bodyPr wrap="none" rtlCol="0">
            <a:spAutoFit/>
          </a:bodyPr>
          <a:lstStyle/>
          <a:p>
            <a:pPr>
              <a:spcBef>
                <a:spcPts val="3200"/>
              </a:spcBef>
              <a:buClr>
                <a:srgbClr val="C00000"/>
              </a:buClr>
            </a:pPr>
            <a:r>
              <a:rPr lang="en-GB" sz="1333">
                <a:solidFill>
                  <a:schemeClr val="tx1">
                    <a:lumMod val="75000"/>
                    <a:lumOff val="25000"/>
                  </a:schemeClr>
                </a:solidFill>
              </a:rPr>
              <a:t>https://twitter.com/giz_gmbh</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fld id="{3DC351BC-5ED0-4225-9E1F-4FFB4B8F58AA}" type="datetime3">
              <a:rPr lang="en-GB" smtClean="0"/>
              <a:t>11 January, 2024</a:t>
            </a:fld>
            <a:endParaRPr lang="en-GB"/>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GB"/>
              <a:t>Title of the presentation</a:t>
            </a:r>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25760861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3"/>
            <a:ext cx="11422911" cy="720725"/>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AE92EAB6-E800-4824-9AA6-CF3265D225A1}"/>
              </a:ext>
            </a:extLst>
          </p:cNvPr>
          <p:cNvSpPr>
            <a:spLocks noGrp="1"/>
          </p:cNvSpPr>
          <p:nvPr>
            <p:ph type="dt" sz="half" idx="10"/>
          </p:nvPr>
        </p:nvSpPr>
        <p:spPr/>
        <p:txBody>
          <a:bodyPr/>
          <a:lstStyle/>
          <a:p>
            <a:fld id="{C81084D6-D770-49B6-AB43-789240061F3B}" type="datetime3">
              <a:rPr lang="en-GB" smtClean="0"/>
              <a:t>11 January, 2024</a:t>
            </a:fld>
            <a:endParaRPr lang="en-GB"/>
          </a:p>
        </p:txBody>
      </p:sp>
      <p:sp>
        <p:nvSpPr>
          <p:cNvPr id="7" name="Fußzeilenplatzhalter 6">
            <a:extLst>
              <a:ext uri="{FF2B5EF4-FFF2-40B4-BE49-F238E27FC236}">
                <a16:creationId xmlns:a16="http://schemas.microsoft.com/office/drawing/2014/main" id="{8C747616-D15A-4B76-A750-E3C2CAEDF52A}"/>
              </a:ext>
            </a:extLst>
          </p:cNvPr>
          <p:cNvSpPr>
            <a:spLocks noGrp="1"/>
          </p:cNvSpPr>
          <p:nvPr>
            <p:ph type="ftr" sz="quarter" idx="11"/>
          </p:nvPr>
        </p:nvSpPr>
        <p:spPr/>
        <p:txBody>
          <a:bodyPr/>
          <a:lstStyle/>
          <a:p>
            <a:r>
              <a:rPr lang="en-GB"/>
              <a:t>Title of the presentation</a:t>
            </a:r>
          </a:p>
        </p:txBody>
      </p:sp>
      <p:sp>
        <p:nvSpPr>
          <p:cNvPr id="8" name="Foliennummernplatzhalter 7">
            <a:extLst>
              <a:ext uri="{FF2B5EF4-FFF2-40B4-BE49-F238E27FC236}">
                <a16:creationId xmlns:a16="http://schemas.microsoft.com/office/drawing/2014/main" id="{E01D67F9-3FD2-4133-A359-8B5B098782AF}"/>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643718043"/>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3"/>
            <a:ext cx="11422911" cy="720725"/>
          </a:xfrm>
        </p:spPr>
        <p:txBody>
          <a:bodyPr/>
          <a:lstStyle>
            <a:lvl1pPr>
              <a:defRPr/>
            </a:lvl1pPr>
          </a:lstStyle>
          <a:p>
            <a:r>
              <a:rPr lang="en-GB"/>
              <a:t>Click to add headline</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64180" y="5311118"/>
            <a:ext cx="3094437" cy="82263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12" name="Datumsplatzhalter 11">
            <a:extLst>
              <a:ext uri="{FF2B5EF4-FFF2-40B4-BE49-F238E27FC236}">
                <a16:creationId xmlns:a16="http://schemas.microsoft.com/office/drawing/2014/main" id="{947CAD9D-1855-4034-B38A-24703C6CD8BD}"/>
              </a:ext>
            </a:extLst>
          </p:cNvPr>
          <p:cNvSpPr>
            <a:spLocks noGrp="1"/>
          </p:cNvSpPr>
          <p:nvPr>
            <p:ph type="dt" sz="half" idx="10"/>
          </p:nvPr>
        </p:nvSpPr>
        <p:spPr/>
        <p:txBody>
          <a:bodyPr/>
          <a:lstStyle/>
          <a:p>
            <a:fld id="{A9DF6475-60E0-41AE-9933-B299A71DAC28}" type="datetime3">
              <a:rPr lang="en-GB" smtClean="0"/>
              <a:t>11 January, 2024</a:t>
            </a:fld>
            <a:endParaRPr lang="en-GB"/>
          </a:p>
        </p:txBody>
      </p:sp>
      <p:sp>
        <p:nvSpPr>
          <p:cNvPr id="13" name="Fußzeilenplatzhalter 12">
            <a:extLst>
              <a:ext uri="{FF2B5EF4-FFF2-40B4-BE49-F238E27FC236}">
                <a16:creationId xmlns:a16="http://schemas.microsoft.com/office/drawing/2014/main" id="{5310A70C-D8B8-42A6-B5C9-447FBE8EE8D3}"/>
              </a:ext>
            </a:extLst>
          </p:cNvPr>
          <p:cNvSpPr>
            <a:spLocks noGrp="1"/>
          </p:cNvSpPr>
          <p:nvPr>
            <p:ph type="ftr" sz="quarter" idx="11"/>
          </p:nvPr>
        </p:nvSpPr>
        <p:spPr/>
        <p:txBody>
          <a:bodyPr/>
          <a:lstStyle/>
          <a:p>
            <a:r>
              <a:rPr lang="en-GB"/>
              <a:t>Title of the presentation</a:t>
            </a:r>
          </a:p>
        </p:txBody>
      </p:sp>
      <p:sp>
        <p:nvSpPr>
          <p:cNvPr id="14" name="Foliennummernplatzhalter 13">
            <a:extLst>
              <a:ext uri="{FF2B5EF4-FFF2-40B4-BE49-F238E27FC236}">
                <a16:creationId xmlns:a16="http://schemas.microsoft.com/office/drawing/2014/main" id="{66669E51-E04F-47E9-8734-AABE57CED6EE}"/>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650009746"/>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599757" y="431341"/>
            <a:ext cx="5765996" cy="574260"/>
          </a:xfrm>
        </p:spPr>
        <p:txBody>
          <a:bodyPr wrap="square">
            <a:spAutoFit/>
          </a:bodyPr>
          <a:lstStyle>
            <a:lvl1pPr marL="0" marR="0" indent="0" algn="l" defTabSz="914377" rtl="0" eaLnBrk="1" fontAlgn="auto" latinLnBrk="0" hangingPunct="1">
              <a:lnSpc>
                <a:spcPct val="100000"/>
              </a:lnSpc>
              <a:spcBef>
                <a:spcPts val="0"/>
              </a:spcBef>
              <a:spcAft>
                <a:spcPts val="0"/>
              </a:spcAft>
              <a:buClrTx/>
              <a:buSzTx/>
              <a:buFontTx/>
              <a:buNone/>
              <a:tabLst/>
              <a:defRPr sz="933" b="1">
                <a:solidFill>
                  <a:schemeClr val="accent1"/>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933" b="0" i="0" u="none" strike="noStrike" kern="1200" cap="none" spc="0" normalizeH="0" baseline="0" noProof="0">
                <a:ln>
                  <a:noFill/>
                </a:ln>
                <a:solidFill>
                  <a:srgbClr val="C80F0F"/>
                </a:solidFill>
                <a:effectLst/>
                <a:uLnTx/>
                <a:uFillTx/>
                <a:latin typeface="+mn-lt"/>
                <a:ea typeface="+mn-ea"/>
                <a:cs typeface="+mn-cs"/>
              </a:rPr>
            </a:br>
            <a:r>
              <a:rPr kumimoji="0" lang="en-GB" sz="933"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933" b="0" i="0" u="none" strike="noStrike" kern="1200" cap="none" spc="0" normalizeH="0" baseline="0" noProof="0">
                <a:ln>
                  <a:noFill/>
                </a:ln>
                <a:solidFill>
                  <a:srgbClr val="C80F0F"/>
                </a:solidFill>
                <a:effectLst/>
                <a:uLnTx/>
                <a:uFillTx/>
                <a:latin typeface="+mn-lt"/>
                <a:ea typeface="+mn-ea"/>
                <a:cs typeface="+mn-cs"/>
              </a:rPr>
            </a:br>
            <a:r>
              <a:rPr kumimoji="0" lang="en-GB" sz="933"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933" b="0" i="0" u="none" strike="noStrike" kern="1200" cap="none" spc="0" normalizeH="0" baseline="0" noProof="0">
                <a:ln>
                  <a:noFill/>
                </a:ln>
                <a:solidFill>
                  <a:srgbClr val="C80F0F"/>
                </a:solidFill>
                <a:effectLst/>
                <a:uLnTx/>
                <a:uFillTx/>
                <a:latin typeface="+mn-lt"/>
                <a:ea typeface="+mn-ea"/>
                <a:cs typeface="+mn-cs"/>
              </a:rPr>
            </a:br>
            <a:r>
              <a:rPr kumimoji="0" lang="en-GB" sz="933"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600661" y="1475896"/>
            <a:ext cx="4286015" cy="1688283"/>
          </a:xfrm>
          <a:prstGeom prst="rect">
            <a:avLst/>
          </a:prstGeom>
        </p:spPr>
        <p:txBody>
          <a:bodyPr wrap="square" lIns="0" tIns="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067" b="0" i="0" u="none" strike="noStrike" kern="0" cap="none" spc="0" normalizeH="0" baseline="0" noProof="0">
                <a:ln>
                  <a:noFill/>
                </a:ln>
                <a:solidFill>
                  <a:prstClr val="black"/>
                </a:solidFill>
                <a:effectLst/>
                <a:uLnTx/>
                <a:uFillTx/>
              </a:rPr>
              <a:t>As a federally owned enterprise, GIZ supports the German Government in achieving its objectives in the field of international cooperation for sustainable development.</a:t>
            </a:r>
          </a:p>
          <a:p>
            <a:pPr marL="0" marR="0" lvl="0" indent="0" defTabSz="1219170" eaLnBrk="1" fontAlgn="auto" latinLnBrk="0" hangingPunct="1">
              <a:lnSpc>
                <a:spcPct val="100000"/>
              </a:lnSpc>
              <a:spcBef>
                <a:spcPts val="0"/>
              </a:spcBef>
              <a:spcAft>
                <a:spcPts val="0"/>
              </a:spcAft>
              <a:buClrTx/>
              <a:buSzTx/>
              <a:buFontTx/>
              <a:buNone/>
              <a:tabLst/>
              <a:defRPr/>
            </a:pPr>
            <a:br>
              <a:rPr kumimoji="0" lang="en-US" sz="1067" b="0" i="0" u="none" strike="noStrike" kern="0" cap="none" spc="0" normalizeH="0" baseline="0" noProof="0">
                <a:ln>
                  <a:noFill/>
                </a:ln>
                <a:solidFill>
                  <a:prstClr val="black"/>
                </a:solidFill>
                <a:effectLst/>
                <a:uLnTx/>
                <a:uFillTx/>
              </a:rPr>
            </a:br>
            <a:r>
              <a:rPr kumimoji="0" lang="de-DE" sz="1067" b="1" i="0" u="none" strike="noStrike" kern="0" cap="none" spc="0" normalizeH="0" baseline="0" noProof="0" err="1">
                <a:ln>
                  <a:noFill/>
                </a:ln>
                <a:solidFill>
                  <a:prstClr val="black"/>
                </a:solidFill>
                <a:effectLst/>
                <a:uLnTx/>
                <a:uFillTx/>
              </a:rPr>
              <a:t>Published</a:t>
            </a:r>
            <a:r>
              <a:rPr kumimoji="0" lang="de-DE" sz="1067" b="1" i="0" u="none" strike="noStrike" kern="0" cap="none" spc="0" normalizeH="0" baseline="0" noProof="0">
                <a:ln>
                  <a:noFill/>
                </a:ln>
                <a:solidFill>
                  <a:prstClr val="black"/>
                </a:solidFill>
                <a:effectLst/>
                <a:uLnTx/>
                <a:uFillTx/>
              </a:rPr>
              <a:t> </a:t>
            </a:r>
            <a:r>
              <a:rPr kumimoji="0" lang="de-DE" sz="1067" b="1" i="0" u="none" strike="noStrike" kern="0" cap="none" spc="0" normalizeH="0" baseline="0" noProof="0" err="1">
                <a:ln>
                  <a:noFill/>
                </a:ln>
                <a:solidFill>
                  <a:prstClr val="black"/>
                </a:solidFill>
                <a:effectLst/>
                <a:uLnTx/>
                <a:uFillTx/>
              </a:rPr>
              <a:t>by</a:t>
            </a:r>
            <a:r>
              <a:rPr kumimoji="0" lang="de-DE" sz="1067" b="1" i="0" u="none" strike="noStrike" kern="0" cap="none" spc="0" normalizeH="0" baseline="0" noProof="0">
                <a:ln>
                  <a:noFill/>
                </a:ln>
                <a:solidFill>
                  <a:prstClr val="black"/>
                </a:solidFill>
                <a:effectLst/>
                <a:uLnTx/>
                <a:uFillTx/>
              </a:rPr>
              <a:t>:</a:t>
            </a:r>
          </a:p>
          <a:p>
            <a:pPr marL="0" marR="0" lvl="0" indent="0" defTabSz="1219170" eaLnBrk="1" fontAlgn="auto" latinLnBrk="0" hangingPunct="1">
              <a:lnSpc>
                <a:spcPct val="100000"/>
              </a:lnSpc>
              <a:spcBef>
                <a:spcPts val="0"/>
              </a:spcBef>
              <a:spcAft>
                <a:spcPts val="0"/>
              </a:spcAft>
              <a:buClrTx/>
              <a:buSzTx/>
              <a:buFontTx/>
              <a:buNone/>
              <a:tabLst/>
              <a:defRPr/>
            </a:pPr>
            <a:r>
              <a:rPr kumimoji="0" lang="de-DE" sz="1067" b="0" i="0" u="none" strike="noStrike" kern="0" cap="none" spc="0" normalizeH="0" baseline="0" noProof="0">
                <a:ln>
                  <a:noFill/>
                </a:ln>
                <a:solidFill>
                  <a:prstClr val="black"/>
                </a:solidFill>
                <a:effectLst/>
                <a:uLnTx/>
                <a:uFillTx/>
              </a:rPr>
              <a:t>Deutsche Gesellschaft </a:t>
            </a:r>
            <a:r>
              <a:rPr kumimoji="0" lang="de-DE" sz="1067" b="0" i="0" u="none" strike="noStrike" kern="0" cap="none" spc="0" normalizeH="0" baseline="0" noProof="0" err="1">
                <a:ln>
                  <a:noFill/>
                </a:ln>
                <a:solidFill>
                  <a:prstClr val="black"/>
                </a:solidFill>
                <a:effectLst/>
                <a:uLnTx/>
                <a:uFillTx/>
              </a:rPr>
              <a:t>für</a:t>
            </a:r>
            <a:endParaRPr kumimoji="0" lang="de-DE" sz="1067" b="0" i="0" u="none" strike="noStrike" kern="0" cap="none" spc="0" normalizeH="0" baseline="0" noProof="0">
              <a:ln>
                <a:noFill/>
              </a:ln>
              <a:solidFill>
                <a:prstClr val="black"/>
              </a:solidFill>
              <a:effectLst/>
              <a:uLnTx/>
              <a:uFillTx/>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de-DE" sz="1067" b="0" i="0" u="none" strike="noStrike" kern="0" cap="none" spc="0" normalizeH="0" baseline="0" noProof="0">
                <a:ln>
                  <a:noFill/>
                </a:ln>
                <a:solidFill>
                  <a:prstClr val="black"/>
                </a:solidFill>
                <a:effectLst/>
                <a:uLnTx/>
                <a:uFillTx/>
              </a:rPr>
              <a:t>Internationale Zusammenarbeit (GIZ) GmbH</a:t>
            </a:r>
            <a:br>
              <a:rPr kumimoji="0" lang="de-DE" sz="1067" b="0" i="0" u="none" strike="noStrike" kern="0" cap="none" spc="0" normalizeH="0" baseline="0" noProof="0">
                <a:ln>
                  <a:noFill/>
                </a:ln>
                <a:solidFill>
                  <a:prstClr val="black"/>
                </a:solidFill>
                <a:effectLst/>
                <a:uLnTx/>
                <a:uFillTx/>
              </a:rPr>
            </a:br>
            <a:br>
              <a:rPr kumimoji="0" lang="de-DE" sz="1067" b="0" i="0" u="none" strike="noStrike" kern="0" cap="none" spc="0" normalizeH="0" baseline="0" noProof="0">
                <a:ln>
                  <a:noFill/>
                </a:ln>
                <a:solidFill>
                  <a:prstClr val="black"/>
                </a:solidFill>
                <a:effectLst/>
                <a:uLnTx/>
                <a:uFillTx/>
              </a:rPr>
            </a:br>
            <a:r>
              <a:rPr kumimoji="0" lang="de-DE" sz="1067" b="0" i="0" u="none" strike="noStrike" kern="0" cap="none" spc="0" normalizeH="0" baseline="0" noProof="0">
                <a:ln>
                  <a:noFill/>
                </a:ln>
                <a:solidFill>
                  <a:prstClr val="black"/>
                </a:solidFill>
                <a:effectLst/>
                <a:uLnTx/>
                <a:uFillTx/>
              </a:rPr>
              <a:t>Registered </a:t>
            </a:r>
            <a:r>
              <a:rPr kumimoji="0" lang="de-DE" sz="1067" b="0" i="0" u="none" strike="noStrike" kern="0" cap="none" spc="0" normalizeH="0" baseline="0" noProof="0" err="1">
                <a:ln>
                  <a:noFill/>
                </a:ln>
                <a:solidFill>
                  <a:prstClr val="black"/>
                </a:solidFill>
                <a:effectLst/>
                <a:uLnTx/>
                <a:uFillTx/>
              </a:rPr>
              <a:t>offices</a:t>
            </a:r>
            <a:endParaRPr kumimoji="0" lang="de-DE" sz="1067" b="0" i="0" u="none" strike="noStrike" kern="0" cap="none" spc="0" normalizeH="0" baseline="0" noProof="0">
              <a:ln>
                <a:noFill/>
              </a:ln>
              <a:solidFill>
                <a:prstClr val="black"/>
              </a:solidFill>
              <a:effectLst/>
              <a:uLnTx/>
              <a:uFillTx/>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de-DE" sz="1067" b="0" i="0" u="none" strike="noStrike" kern="0" cap="none" spc="0" normalizeH="0" baseline="0" noProof="0">
                <a:ln>
                  <a:noFill/>
                </a:ln>
                <a:solidFill>
                  <a:prstClr val="black"/>
                </a:solidFill>
                <a:effectLst/>
                <a:uLnTx/>
                <a:uFillTx/>
              </a:rPr>
              <a:t>Bonn and Eschborn</a:t>
            </a:r>
            <a:endParaRPr kumimoji="0" lang="en-US" sz="1067" b="0" i="0" u="none" strike="noStrike" kern="0" cap="none" spc="0" normalizeH="0" baseline="0" noProof="0">
              <a:ln>
                <a:noFill/>
              </a:ln>
              <a:solidFill>
                <a:prstClr val="black"/>
              </a:solidFill>
              <a:effectLst/>
              <a:uLnTx/>
              <a:uFillTx/>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600660" y="3397146"/>
            <a:ext cx="4619229" cy="2350191"/>
          </a:xfrm>
        </p:spPr>
        <p:txBody>
          <a:bodyPr/>
          <a:lstStyle>
            <a:lvl1pPr>
              <a:lnSpc>
                <a:spcPct val="100000"/>
              </a:lnSpc>
              <a:defRPr kumimoji="0" lang="de-DE" sz="1067"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1067" b="0" i="0" u="none" strike="noStrike" kern="0" cap="none" spc="0" normalizeH="0" baseline="0" dirty="0">
                <a:ln>
                  <a:noFill/>
                </a:ln>
                <a:solidFill>
                  <a:prstClr val="black"/>
                </a:solidFill>
                <a:effectLst/>
                <a:uLnTx/>
                <a:uFillTx/>
                <a:latin typeface="+mn-lt"/>
                <a:ea typeface="+mn-ea"/>
                <a:cs typeface="+mn-cs"/>
              </a:defRPr>
            </a:lvl2pPr>
            <a:lvl3pPr>
              <a:defRPr kumimoji="0" lang="de-DE" sz="1333" b="0" i="0" u="none" strike="noStrike" kern="0" cap="none" spc="0" normalizeH="0" baseline="0" dirty="0" smtClean="0">
                <a:ln>
                  <a:noFill/>
                </a:ln>
                <a:solidFill>
                  <a:prstClr val="black"/>
                </a:solidFill>
                <a:effectLst/>
                <a:uLnTx/>
                <a:uFillTx/>
                <a:latin typeface="+mn-lt"/>
                <a:ea typeface="+mn-ea"/>
                <a:cs typeface="+mn-cs"/>
              </a:defRPr>
            </a:lvl3pPr>
            <a:lvl4pPr>
              <a:defRPr kumimoji="0" lang="de-DE" sz="1333" b="0" i="0" u="none" strike="noStrike" kern="0" cap="none" spc="0" normalizeH="0" baseline="0" dirty="0" smtClean="0">
                <a:ln>
                  <a:noFill/>
                </a:ln>
                <a:solidFill>
                  <a:prstClr val="black"/>
                </a:solidFill>
                <a:effectLst/>
                <a:uLnTx/>
                <a:uFillTx/>
                <a:latin typeface="+mn-lt"/>
                <a:ea typeface="+mn-ea"/>
                <a:cs typeface="+mn-cs"/>
              </a:defRPr>
            </a:lvl4pPr>
            <a:lvl5pPr>
              <a:defRPr kumimoji="0" lang="de-DE" sz="1333"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5848718" y="1475895"/>
            <a:ext cx="4570903" cy="2350191"/>
          </a:xfrm>
        </p:spPr>
        <p:txBody>
          <a:bodyPr/>
          <a:lstStyle>
            <a:lvl1pPr>
              <a:lnSpc>
                <a:spcPct val="100000"/>
              </a:lnSpc>
              <a:defRPr kumimoji="0" lang="de-DE" sz="1067"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1067" b="0" i="0" u="none" strike="noStrike" kern="0" cap="none" spc="0" normalizeH="0" baseline="0" dirty="0">
                <a:ln>
                  <a:noFill/>
                </a:ln>
                <a:solidFill>
                  <a:prstClr val="black"/>
                </a:solidFill>
                <a:effectLst/>
                <a:uLnTx/>
                <a:uFillTx/>
                <a:latin typeface="+mn-lt"/>
                <a:ea typeface="+mn-ea"/>
                <a:cs typeface="+mn-cs"/>
              </a:defRPr>
            </a:lvl2pPr>
            <a:lvl3pPr>
              <a:defRPr kumimoji="0" lang="de-DE" sz="1333" b="0" i="0" u="none" strike="noStrike" kern="0" cap="none" spc="0" normalizeH="0" baseline="0" dirty="0" smtClean="0">
                <a:ln>
                  <a:noFill/>
                </a:ln>
                <a:solidFill>
                  <a:prstClr val="black"/>
                </a:solidFill>
                <a:effectLst/>
                <a:uLnTx/>
                <a:uFillTx/>
                <a:latin typeface="+mn-lt"/>
                <a:ea typeface="+mn-ea"/>
                <a:cs typeface="+mn-cs"/>
              </a:defRPr>
            </a:lvl3pPr>
            <a:lvl4pPr>
              <a:defRPr kumimoji="0" lang="de-DE" sz="1333" b="0" i="0" u="none" strike="noStrike" kern="0" cap="none" spc="0" normalizeH="0" baseline="0" dirty="0" smtClean="0">
                <a:ln>
                  <a:noFill/>
                </a:ln>
                <a:solidFill>
                  <a:prstClr val="black"/>
                </a:solidFill>
                <a:effectLst/>
                <a:uLnTx/>
                <a:uFillTx/>
                <a:latin typeface="+mn-lt"/>
                <a:ea typeface="+mn-ea"/>
                <a:cs typeface="+mn-cs"/>
              </a:defRPr>
            </a:lvl4pPr>
            <a:lvl5pPr>
              <a:defRPr kumimoji="0" lang="de-DE" sz="1333"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5" name="Datumsplatzhalter 4">
            <a:extLst>
              <a:ext uri="{FF2B5EF4-FFF2-40B4-BE49-F238E27FC236}">
                <a16:creationId xmlns:a16="http://schemas.microsoft.com/office/drawing/2014/main" id="{F710B78A-21F5-4CD5-A798-9F28BEF0EA21}"/>
              </a:ext>
            </a:extLst>
          </p:cNvPr>
          <p:cNvSpPr>
            <a:spLocks noGrp="1"/>
          </p:cNvSpPr>
          <p:nvPr>
            <p:ph type="dt" sz="half" idx="18"/>
          </p:nvPr>
        </p:nvSpPr>
        <p:spPr/>
        <p:txBody>
          <a:bodyPr/>
          <a:lstStyle/>
          <a:p>
            <a:fld id="{2E0691F6-35ED-4CE2-88F3-579046DF6EAA}" type="datetime3">
              <a:rPr lang="en-GB" smtClean="0"/>
              <a:t>11 January, 2024</a:t>
            </a:fld>
            <a:endParaRPr lang="en-GB"/>
          </a:p>
        </p:txBody>
      </p:sp>
      <p:sp>
        <p:nvSpPr>
          <p:cNvPr id="6" name="Fußzeilenplatzhalter 5">
            <a:extLst>
              <a:ext uri="{FF2B5EF4-FFF2-40B4-BE49-F238E27FC236}">
                <a16:creationId xmlns:a16="http://schemas.microsoft.com/office/drawing/2014/main" id="{489B8326-D6A7-4E0B-A320-27E8F32582F1}"/>
              </a:ext>
            </a:extLst>
          </p:cNvPr>
          <p:cNvSpPr>
            <a:spLocks noGrp="1"/>
          </p:cNvSpPr>
          <p:nvPr>
            <p:ph type="ftr" sz="quarter" idx="19"/>
          </p:nvPr>
        </p:nvSpPr>
        <p:spPr/>
        <p:txBody>
          <a:bodyPr/>
          <a:lstStyle/>
          <a:p>
            <a:r>
              <a:rPr lang="en-GB"/>
              <a:t>Title of the presentation</a:t>
            </a:r>
          </a:p>
        </p:txBody>
      </p:sp>
      <p:sp>
        <p:nvSpPr>
          <p:cNvPr id="8" name="Foliennummernplatzhalter 7">
            <a:extLst>
              <a:ext uri="{FF2B5EF4-FFF2-40B4-BE49-F238E27FC236}">
                <a16:creationId xmlns:a16="http://schemas.microsoft.com/office/drawing/2014/main" id="{B829CD0F-D162-4EFA-8033-3557250F4410}"/>
              </a:ext>
            </a:extLst>
          </p:cNvPr>
          <p:cNvSpPr>
            <a:spLocks noGrp="1"/>
          </p:cNvSpPr>
          <p:nvPr>
            <p:ph type="sldNum" sz="quarter" idx="20"/>
          </p:nvPr>
        </p:nvSpPr>
        <p:spPr/>
        <p:txBody>
          <a:bodyPr/>
          <a:lstStyle/>
          <a:p>
            <a:r>
              <a:rPr lang="en-GB"/>
              <a:t>Page </a:t>
            </a:r>
            <a:fld id="{3A8B5DB7-81A8-4ED4-916B-6B23CD603687}" type="slidenum">
              <a:rPr lang="en-GB" smtClean="0"/>
              <a:pPr/>
              <a:t>‹#›</a:t>
            </a:fld>
            <a:endParaRPr lang="en-GB"/>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5848351" y="4276011"/>
            <a:ext cx="1075837" cy="147733"/>
          </a:xfrm>
        </p:spPr>
        <p:txBody>
          <a:bodyPr wrap="none" lIns="0">
            <a:spAutoFit/>
          </a:bodyPr>
          <a:lstStyle>
            <a:lvl1pPr>
              <a:defRPr lang="de-DE" sz="1067" smtClean="0">
                <a:solidFill>
                  <a:prstClr val="black"/>
                </a:solidFill>
              </a:defRPr>
            </a:lvl1pPr>
            <a:lvl2pPr>
              <a:defRPr lang="de-DE" sz="1800" smtClean="0"/>
            </a:lvl2pPr>
            <a:lvl3pPr>
              <a:defRPr lang="de-DE" sz="1800" smtClean="0"/>
            </a:lvl3pPr>
            <a:lvl4pPr>
              <a:defRPr lang="de-DE" smtClean="0"/>
            </a:lvl4pPr>
            <a:lvl5pPr>
              <a:defRPr lang="fr-FR"/>
            </a:lvl5pPr>
          </a:lstStyle>
          <a:p>
            <a:pPr lvl="0"/>
            <a:r>
              <a:rPr lang="de-DE"/>
              <a:t>Click </a:t>
            </a:r>
            <a:r>
              <a:rPr lang="de-DE" err="1"/>
              <a:t>to</a:t>
            </a:r>
            <a:r>
              <a:rPr lang="de-DE"/>
              <a:t> </a:t>
            </a:r>
            <a:r>
              <a:rPr lang="de-DE" err="1"/>
              <a:t>add</a:t>
            </a:r>
            <a:r>
              <a:rPr lang="de-DE"/>
              <a:t> </a:t>
            </a:r>
            <a:r>
              <a:rPr lang="de-DE" err="1"/>
              <a:t>text</a:t>
            </a:r>
            <a:endParaRPr lang="fr-FR"/>
          </a:p>
        </p:txBody>
      </p:sp>
    </p:spTree>
    <p:extLst>
      <p:ext uri="{BB962C8B-B14F-4D97-AF65-F5344CB8AC3E}">
        <p14:creationId xmlns:p14="http://schemas.microsoft.com/office/powerpoint/2010/main" val="28427527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600660" y="1475895"/>
            <a:ext cx="9563579" cy="4626708"/>
          </a:xfrm>
        </p:spPr>
        <p:txBody>
          <a:bodyPr numCol="2"/>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kumimoji="0" lang="de-DE" sz="1067"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1067" b="0" i="0" u="none" strike="noStrike" kern="0" cap="none" spc="0" normalizeH="0" baseline="0" dirty="0">
                <a:ln>
                  <a:noFill/>
                </a:ln>
                <a:solidFill>
                  <a:prstClr val="black"/>
                </a:solidFill>
                <a:effectLst/>
                <a:uLnTx/>
                <a:uFillTx/>
                <a:latin typeface="+mn-lt"/>
                <a:ea typeface="+mn-ea"/>
                <a:cs typeface="+mn-cs"/>
              </a:defRPr>
            </a:lvl2pPr>
            <a:lvl3pPr>
              <a:defRPr kumimoji="0" lang="de-DE" sz="1333" b="0" i="0" u="none" strike="noStrike" kern="0" cap="none" spc="0" normalizeH="0" baseline="0" dirty="0" smtClean="0">
                <a:ln>
                  <a:noFill/>
                </a:ln>
                <a:solidFill>
                  <a:prstClr val="black"/>
                </a:solidFill>
                <a:effectLst/>
                <a:uLnTx/>
                <a:uFillTx/>
                <a:latin typeface="+mn-lt"/>
                <a:ea typeface="+mn-ea"/>
                <a:cs typeface="+mn-cs"/>
              </a:defRPr>
            </a:lvl3pPr>
            <a:lvl4pPr>
              <a:defRPr kumimoji="0" lang="de-DE" sz="1333" b="0" i="0" u="none" strike="noStrike" kern="0" cap="none" spc="0" normalizeH="0" baseline="0" dirty="0" smtClean="0">
                <a:ln>
                  <a:noFill/>
                </a:ln>
                <a:solidFill>
                  <a:prstClr val="black"/>
                </a:solidFill>
                <a:effectLst/>
                <a:uLnTx/>
                <a:uFillTx/>
                <a:latin typeface="+mn-lt"/>
                <a:ea typeface="+mn-ea"/>
                <a:cs typeface="+mn-cs"/>
              </a:defRPr>
            </a:lvl4pPr>
            <a:lvl5pPr>
              <a:defRPr kumimoji="0" lang="de-DE" sz="1333" b="0" i="0" u="none" strike="noStrike" kern="0" cap="none" spc="0" normalizeH="0" baseline="0" dirty="0">
                <a:ln>
                  <a:noFill/>
                </a:ln>
                <a:solidFill>
                  <a:prstClr val="black"/>
                </a:solidFill>
                <a:effectLst/>
                <a:uLnTx/>
                <a:uFillTx/>
                <a:latin typeface="+mn-lt"/>
                <a:ea typeface="+mn-ea"/>
                <a:cs typeface="+mn-cs"/>
              </a:defRPr>
            </a:lvl5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text</a:t>
            </a:r>
          </a:p>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1004048" y="6537489"/>
            <a:ext cx="1775011" cy="22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599757" y="320283"/>
            <a:ext cx="9020495" cy="720725"/>
          </a:xfrm>
          <a:prstGeom prst="rect">
            <a:avLst/>
          </a:prstGeom>
        </p:spPr>
        <p:txBody>
          <a:bodyPr vert="horz" lIns="0" tIns="0" rIns="96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sz="2400" b="1"/>
              <a:t>Photo credits/sources</a:t>
            </a:r>
            <a:endParaRPr lang="en-GB" sz="2400"/>
          </a:p>
        </p:txBody>
      </p:sp>
    </p:spTree>
    <p:extLst>
      <p:ext uri="{BB962C8B-B14F-4D97-AF65-F5344CB8AC3E}">
        <p14:creationId xmlns:p14="http://schemas.microsoft.com/office/powerpoint/2010/main" val="90252379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64181" y="165101"/>
            <a:ext cx="11858487" cy="5444047"/>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61865" y="821728"/>
            <a:ext cx="11860800" cy="5214544"/>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8815753" y="5609147"/>
            <a:ext cx="3206913" cy="19590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620789" y="2077320"/>
            <a:ext cx="4705732" cy="3027304"/>
          </a:xfrm>
          <a:prstGeom prst="rect">
            <a:avLst/>
          </a:prstGeom>
        </p:spPr>
        <p:txBody>
          <a:bodyPr wrap="square">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1467" b="1" i="0" u="none" strike="noStrike" kern="0" cap="none" spc="0" normalizeH="0" baseline="0" noProof="0">
                <a:ln>
                  <a:noFill/>
                </a:ln>
                <a:solidFill>
                  <a:prstClr val="black"/>
                </a:solidFill>
                <a:effectLst/>
                <a:uLnTx/>
                <a:uFillTx/>
              </a:rPr>
              <a:t>Deutsche Gesellschaft </a:t>
            </a:r>
            <a:r>
              <a:rPr kumimoji="0" lang="en-GB" sz="1467" b="1" i="0" u="none" strike="noStrike" kern="0" cap="none" spc="0" normalizeH="0" baseline="0" noProof="0" err="1">
                <a:ln>
                  <a:noFill/>
                </a:ln>
                <a:solidFill>
                  <a:prstClr val="black"/>
                </a:solidFill>
                <a:effectLst/>
                <a:uLnTx/>
                <a:uFillTx/>
              </a:rPr>
              <a:t>für</a:t>
            </a:r>
            <a:br>
              <a:rPr kumimoji="0" lang="en-GB" sz="1467" b="1" i="0" u="none" strike="noStrike" kern="0" cap="none" spc="0" normalizeH="0" baseline="0" noProof="0">
                <a:ln>
                  <a:noFill/>
                </a:ln>
                <a:solidFill>
                  <a:prstClr val="black"/>
                </a:solidFill>
                <a:effectLst/>
                <a:uLnTx/>
                <a:uFillTx/>
              </a:rPr>
            </a:br>
            <a:r>
              <a:rPr kumimoji="0" lang="en-GB" sz="1467" b="1" i="0" u="none" strike="noStrike" kern="0" cap="none" spc="0" normalizeH="0" baseline="0" noProof="0">
                <a:ln>
                  <a:noFill/>
                </a:ln>
                <a:solidFill>
                  <a:prstClr val="black"/>
                </a:solidFill>
                <a:effectLst/>
                <a:uLnTx/>
                <a:uFillTx/>
              </a:rPr>
              <a:t>Internationale </a:t>
            </a:r>
            <a:r>
              <a:rPr kumimoji="0" lang="en-GB" sz="1467" b="1" i="0" u="none" strike="noStrike" kern="0" cap="none" spc="0" normalizeH="0" baseline="0" noProof="0" err="1">
                <a:ln>
                  <a:noFill/>
                </a:ln>
                <a:solidFill>
                  <a:prstClr val="black"/>
                </a:solidFill>
                <a:effectLst/>
                <a:uLnTx/>
                <a:uFillTx/>
              </a:rPr>
              <a:t>Zusammenarbeit</a:t>
            </a:r>
            <a:r>
              <a:rPr kumimoji="0" lang="en-GB" sz="1467" b="1" i="0" u="none" strike="noStrike" kern="0" cap="none" spc="0" normalizeH="0" baseline="0" noProof="0">
                <a:ln>
                  <a:noFill/>
                </a:ln>
                <a:solidFill>
                  <a:prstClr val="black"/>
                </a:solidFill>
                <a:effectLst/>
                <a:uLnTx/>
                <a:uFillTx/>
              </a:rPr>
              <a:t> (GIZ) GmbH</a:t>
            </a:r>
          </a:p>
          <a:p>
            <a:pPr marL="0" marR="0" lvl="0" indent="0" defTabSz="1219170" eaLnBrk="1" fontAlgn="auto" latinLnBrk="0" hangingPunct="1">
              <a:lnSpc>
                <a:spcPct val="100000"/>
              </a:lnSpc>
              <a:spcBef>
                <a:spcPts val="0"/>
              </a:spcBef>
              <a:spcAft>
                <a:spcPts val="0"/>
              </a:spcAft>
              <a:buClrTx/>
              <a:buSzTx/>
              <a:buFontTx/>
              <a:buNone/>
              <a:tabLst/>
              <a:defRPr/>
            </a:pPr>
            <a:endParaRPr kumimoji="0" lang="en-GB" sz="1467" b="1" i="0" u="none" strike="noStrike" kern="0" cap="none" spc="0" normalizeH="0" baseline="0" noProof="0">
              <a:ln>
                <a:noFill/>
              </a:ln>
              <a:solidFill>
                <a:prstClr val="black"/>
              </a:solidFill>
              <a:effectLst/>
              <a:uLnTx/>
              <a:uFillTx/>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prstClr val="black"/>
                </a:solidFill>
                <a:effectLst/>
                <a:uLnTx/>
                <a:uFillTx/>
              </a:rPr>
              <a:t>Registered offices</a:t>
            </a:r>
          </a:p>
          <a:p>
            <a:pPr marL="0" marR="0" lvl="0" indent="0" defTabSz="121917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prstClr val="black"/>
                </a:solidFill>
                <a:effectLst/>
                <a:uLnTx/>
                <a:uFillTx/>
              </a:rPr>
              <a:t>Bonn and Eschborn, Germany</a:t>
            </a:r>
          </a:p>
          <a:p>
            <a:pPr marL="0" marR="0" lvl="0" indent="0" defTabSz="1219170" eaLnBrk="1" fontAlgn="auto" latinLnBrk="0" hangingPunct="1">
              <a:lnSpc>
                <a:spcPct val="100000"/>
              </a:lnSpc>
              <a:spcBef>
                <a:spcPts val="0"/>
              </a:spcBef>
              <a:spcAft>
                <a:spcPts val="0"/>
              </a:spcAft>
              <a:buClrTx/>
              <a:buSzTx/>
              <a:buFontTx/>
              <a:buNone/>
              <a:tabLst/>
              <a:defRPr/>
            </a:pPr>
            <a:endParaRPr kumimoji="0" lang="en-GB" sz="1467" b="0" i="0" u="none" strike="noStrike" kern="0" cap="none" spc="0" normalizeH="0" baseline="0" noProof="0">
              <a:ln>
                <a:noFill/>
              </a:ln>
              <a:solidFill>
                <a:prstClr val="black"/>
              </a:solidFill>
              <a:effectLst/>
              <a:uLnTx/>
              <a:uFillTx/>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1467" b="0" i="0" u="none" strike="noStrike" kern="0" cap="none" spc="0" normalizeH="0" baseline="0" noProof="0">
                <a:ln>
                  <a:noFill/>
                </a:ln>
                <a:solidFill>
                  <a:prstClr val="black"/>
                </a:solidFill>
                <a:effectLst/>
                <a:uLnTx/>
                <a:uFillTx/>
              </a:rPr>
              <a:t>Friedrich-Ebert-Allee 32 + 36</a:t>
            </a:r>
            <a:br>
              <a:rPr kumimoji="0" lang="en-GB" sz="1467" b="0" i="0" u="none" strike="noStrike" kern="0" cap="none" spc="0" normalizeH="0" baseline="0" noProof="0">
                <a:ln>
                  <a:noFill/>
                </a:ln>
                <a:solidFill>
                  <a:prstClr val="black"/>
                </a:solidFill>
                <a:effectLst/>
                <a:uLnTx/>
                <a:uFillTx/>
              </a:rPr>
            </a:br>
            <a:r>
              <a:rPr kumimoji="0" lang="en-GB" sz="1467" b="0" i="0" u="none" strike="noStrike" kern="0" cap="none" spc="0" normalizeH="0" baseline="0" noProof="0">
                <a:ln>
                  <a:noFill/>
                </a:ln>
                <a:solidFill>
                  <a:prstClr val="black"/>
                </a:solidFill>
                <a:effectLst/>
                <a:uLnTx/>
                <a:uFillTx/>
              </a:rPr>
              <a:t>53113 Bonn, Germany</a:t>
            </a:r>
            <a:br>
              <a:rPr kumimoji="0" lang="en-GB" sz="1467" b="0" i="0" u="none" strike="noStrike" kern="0" cap="none" spc="0" normalizeH="0" baseline="0" noProof="0">
                <a:ln>
                  <a:noFill/>
                </a:ln>
                <a:solidFill>
                  <a:prstClr val="black"/>
                </a:solidFill>
                <a:effectLst/>
                <a:uLnTx/>
                <a:uFillTx/>
              </a:rPr>
            </a:br>
            <a:r>
              <a:rPr kumimoji="0" lang="en-GB" sz="1467" b="0" i="0" u="none" strike="noStrike" kern="0" cap="none" spc="0" normalizeH="0" baseline="0" noProof="0">
                <a:ln>
                  <a:noFill/>
                </a:ln>
                <a:solidFill>
                  <a:prstClr val="black"/>
                </a:solidFill>
                <a:effectLst/>
                <a:uLnTx/>
                <a:uFillTx/>
              </a:rPr>
              <a:t>T  +49  228  44 60 - 0</a:t>
            </a:r>
            <a:br>
              <a:rPr kumimoji="0" lang="en-GB" sz="1467" b="0" i="0" u="none" strike="noStrike" kern="0" cap="none" spc="0" normalizeH="0" baseline="0" noProof="0">
                <a:ln>
                  <a:noFill/>
                </a:ln>
                <a:solidFill>
                  <a:prstClr val="black"/>
                </a:solidFill>
                <a:effectLst/>
                <a:uLnTx/>
                <a:uFillTx/>
              </a:rPr>
            </a:br>
            <a:r>
              <a:rPr kumimoji="0" lang="en-GB" sz="1467" b="0" i="0" u="none" strike="noStrike" kern="0" cap="none" spc="0" normalizeH="0" baseline="0" noProof="0">
                <a:ln>
                  <a:noFill/>
                </a:ln>
                <a:solidFill>
                  <a:prstClr val="black"/>
                </a:solidFill>
                <a:effectLst/>
                <a:uLnTx/>
                <a:uFillTx/>
              </a:rPr>
              <a:t>F  +49  228  44 60 - 17 66</a:t>
            </a:r>
          </a:p>
          <a:p>
            <a:pPr marL="0" marR="0" lvl="0" indent="0" defTabSz="1219170" eaLnBrk="1" fontAlgn="auto" latinLnBrk="0" hangingPunct="1">
              <a:lnSpc>
                <a:spcPct val="100000"/>
              </a:lnSpc>
              <a:spcBef>
                <a:spcPts val="0"/>
              </a:spcBef>
              <a:spcAft>
                <a:spcPts val="0"/>
              </a:spcAft>
              <a:buClrTx/>
              <a:buSzTx/>
              <a:buFontTx/>
              <a:buNone/>
              <a:tabLst/>
              <a:defRPr/>
            </a:pPr>
            <a:endParaRPr kumimoji="0" lang="en-GB" sz="1467" b="0" i="0" u="none" strike="noStrike" kern="0" cap="none" spc="0" normalizeH="0" baseline="0" noProof="0">
              <a:ln>
                <a:noFill/>
              </a:ln>
              <a:solidFill>
                <a:prstClr val="black"/>
              </a:solidFill>
              <a:effectLst/>
              <a:uLnTx/>
              <a:uFillTx/>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1467" b="0" i="0" u="none" strike="noStrike" kern="0" cap="none" spc="0" normalizeH="0" baseline="0" noProof="0">
                <a:ln>
                  <a:noFill/>
                </a:ln>
                <a:solidFill>
                  <a:prstClr val="black"/>
                </a:solidFill>
                <a:effectLst/>
                <a:uLnTx/>
                <a:uFillTx/>
              </a:rPr>
              <a:t>E  info@giz.de</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1467" b="0" i="0" u="none" strike="noStrike" kern="0" cap="none" spc="0" normalizeH="0" baseline="0" noProof="0">
                <a:ln>
                  <a:noFill/>
                </a:ln>
                <a:solidFill>
                  <a:prstClr val="black"/>
                </a:solidFill>
                <a:effectLst/>
                <a:uLnTx/>
                <a:uFillTx/>
              </a:rPr>
              <a:t>I   </a:t>
            </a:r>
            <a:r>
              <a:rPr kumimoji="0" lang="en-GB" sz="533" b="0" i="0" u="none" strike="noStrike" kern="0" cap="none" spc="0" normalizeH="0" baseline="0" noProof="0">
                <a:ln>
                  <a:noFill/>
                </a:ln>
                <a:solidFill>
                  <a:prstClr val="black"/>
                </a:solidFill>
                <a:effectLst/>
                <a:uLnTx/>
                <a:uFillTx/>
              </a:rPr>
              <a:t> </a:t>
            </a:r>
            <a:r>
              <a:rPr kumimoji="0" lang="en-GB" sz="1467" b="0" i="0" u="none" strike="noStrike" kern="0" cap="none" spc="0" normalizeH="0" baseline="0" noProof="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4700586" y="3413820"/>
            <a:ext cx="4294717" cy="995401"/>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67" b="0" i="0" u="none" strike="noStrike" kern="0" cap="none" spc="0" normalizeH="0" baseline="0" noProof="0">
                <a:ln>
                  <a:noFill/>
                </a:ln>
                <a:solidFill>
                  <a:prstClr val="black"/>
                </a:solidFill>
                <a:effectLst/>
                <a:uLnTx/>
                <a:uFillTx/>
                <a:latin typeface="+mn-lt"/>
                <a:ea typeface="+mn-ea"/>
                <a:cs typeface="+mn-cs"/>
              </a:rPr>
              <a:t>Dag-Hammarskjöld-</a:t>
            </a:r>
            <a:r>
              <a:rPr kumimoji="0" lang="en-GB" sz="1467" b="0" i="0" u="none" strike="noStrike" kern="0" cap="none" spc="0" normalizeH="0" baseline="0" noProof="0" err="1">
                <a:ln>
                  <a:noFill/>
                </a:ln>
                <a:solidFill>
                  <a:prstClr val="black"/>
                </a:solidFill>
                <a:effectLst/>
                <a:uLnTx/>
                <a:uFillTx/>
                <a:latin typeface="+mn-lt"/>
                <a:ea typeface="+mn-ea"/>
                <a:cs typeface="+mn-cs"/>
              </a:rPr>
              <a:t>Weg</a:t>
            </a:r>
            <a:r>
              <a:rPr kumimoji="0" lang="en-GB" sz="1467" b="0" i="0" u="none" strike="noStrike" kern="0" cap="none" spc="0" normalizeH="0" baseline="0" noProof="0">
                <a:ln>
                  <a:noFill/>
                </a:ln>
                <a:solidFill>
                  <a:prstClr val="black"/>
                </a:solidFill>
                <a:effectLst/>
                <a:uLnTx/>
                <a:uFillTx/>
                <a:latin typeface="+mn-lt"/>
                <a:ea typeface="+mn-ea"/>
                <a:cs typeface="+mn-cs"/>
              </a:rPr>
              <a:t> 1 - 5</a:t>
            </a:r>
            <a:br>
              <a:rPr kumimoji="0" lang="en-GB" sz="1467" b="0" i="0" u="none" strike="noStrike" kern="0" cap="none" spc="0" normalizeH="0" baseline="0" noProof="0">
                <a:ln>
                  <a:noFill/>
                </a:ln>
                <a:solidFill>
                  <a:prstClr val="black"/>
                </a:solidFill>
                <a:effectLst/>
                <a:uLnTx/>
                <a:uFillTx/>
                <a:latin typeface="+mn-lt"/>
                <a:ea typeface="+mn-ea"/>
                <a:cs typeface="+mn-cs"/>
              </a:rPr>
            </a:br>
            <a:r>
              <a:rPr kumimoji="0" lang="en-GB" sz="1467" b="0" i="0" u="none" strike="noStrike" kern="0" cap="none" spc="0" normalizeH="0" baseline="0" noProof="0">
                <a:ln>
                  <a:noFill/>
                </a:ln>
                <a:solidFill>
                  <a:prstClr val="black"/>
                </a:solidFill>
                <a:effectLst/>
                <a:uLnTx/>
                <a:uFillTx/>
                <a:latin typeface="+mn-lt"/>
                <a:ea typeface="+mn-ea"/>
                <a:cs typeface="+mn-cs"/>
              </a:rPr>
              <a:t>65760 </a:t>
            </a:r>
            <a:r>
              <a:rPr kumimoji="0" lang="en-GB" sz="1467" b="0" i="0" u="none" strike="noStrike" kern="0" cap="none" spc="0" normalizeH="0" baseline="0" noProof="0" err="1">
                <a:ln>
                  <a:noFill/>
                </a:ln>
                <a:solidFill>
                  <a:prstClr val="black"/>
                </a:solidFill>
                <a:effectLst/>
                <a:uLnTx/>
                <a:uFillTx/>
                <a:latin typeface="+mn-lt"/>
                <a:ea typeface="+mn-ea"/>
                <a:cs typeface="+mn-cs"/>
              </a:rPr>
              <a:t>Eschborn</a:t>
            </a:r>
            <a:r>
              <a:rPr kumimoji="0" lang="en-GB" sz="1467" b="0" i="0" u="none" strike="noStrike" kern="0" cap="none" spc="0" normalizeH="0" baseline="0" noProof="0">
                <a:ln>
                  <a:noFill/>
                </a:ln>
                <a:solidFill>
                  <a:prstClr val="black"/>
                </a:solidFill>
                <a:effectLst/>
                <a:uLnTx/>
                <a:uFillTx/>
                <a:latin typeface="+mn-lt"/>
                <a:ea typeface="+mn-ea"/>
                <a:cs typeface="+mn-cs"/>
              </a:rPr>
              <a:t>, Germany</a:t>
            </a:r>
            <a:br>
              <a:rPr kumimoji="0" lang="en-GB" sz="1467" b="0" i="0" u="none" strike="noStrike" kern="0" cap="none" spc="0" normalizeH="0" baseline="0" noProof="0">
                <a:ln>
                  <a:noFill/>
                </a:ln>
                <a:solidFill>
                  <a:prstClr val="black"/>
                </a:solidFill>
                <a:effectLst/>
                <a:uLnTx/>
                <a:uFillTx/>
                <a:latin typeface="+mn-lt"/>
                <a:ea typeface="+mn-ea"/>
                <a:cs typeface="+mn-cs"/>
              </a:rPr>
            </a:br>
            <a:r>
              <a:rPr kumimoji="0" lang="en-GB" sz="1467" b="0" i="0" u="none" strike="noStrike" kern="0" cap="none" spc="0" normalizeH="0" baseline="0" noProof="0">
                <a:ln>
                  <a:noFill/>
                </a:ln>
                <a:solidFill>
                  <a:prstClr val="black"/>
                </a:solidFill>
                <a:effectLst/>
                <a:uLnTx/>
                <a:uFillTx/>
                <a:latin typeface="+mn-lt"/>
                <a:ea typeface="+mn-ea"/>
                <a:cs typeface="+mn-cs"/>
              </a:rPr>
              <a:t>T  +49  61 96  79 - 0</a:t>
            </a:r>
            <a:br>
              <a:rPr kumimoji="0" lang="en-GB" sz="1467" b="0" i="0" u="none" strike="noStrike" kern="0" cap="none" spc="0" normalizeH="0" baseline="0" noProof="0">
                <a:ln>
                  <a:noFill/>
                </a:ln>
                <a:solidFill>
                  <a:prstClr val="black"/>
                </a:solidFill>
                <a:effectLst/>
                <a:uLnTx/>
                <a:uFillTx/>
                <a:latin typeface="+mn-lt"/>
                <a:ea typeface="+mn-ea"/>
                <a:cs typeface="+mn-cs"/>
              </a:rPr>
            </a:br>
            <a:r>
              <a:rPr kumimoji="0" lang="en-GB" sz="1467" b="0" i="0" u="none" strike="noStrike" kern="0" cap="none" spc="0" normalizeH="0" baseline="0" noProof="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702220" y="5929845"/>
            <a:ext cx="2200291" cy="607280"/>
          </a:xfrm>
          <a:prstGeom prst="rect">
            <a:avLst/>
          </a:prstGeom>
        </p:spPr>
      </p:pic>
    </p:spTree>
    <p:extLst>
      <p:ext uri="{BB962C8B-B14F-4D97-AF65-F5344CB8AC3E}">
        <p14:creationId xmlns:p14="http://schemas.microsoft.com/office/powerpoint/2010/main" val="288833794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1 Titel farbig">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82995FEF-F44E-4720-98FA-B2AE557B1183}"/>
              </a:ext>
            </a:extLst>
          </p:cNvPr>
          <p:cNvPicPr>
            <a:picLocks/>
          </p:cNvPicPr>
          <p:nvPr userDrawn="1"/>
        </p:nvPicPr>
        <p:blipFill rotWithShape="1">
          <a:blip r:embed="rId2" cstate="print">
            <a:alphaModFix amt="70000"/>
            <a:extLst>
              <a:ext uri="{28A0092B-C50C-407E-A947-70E740481C1C}">
                <a14:useLocalDpi xmlns:a14="http://schemas.microsoft.com/office/drawing/2010/main"/>
              </a:ext>
            </a:extLst>
          </a:blip>
          <a:srcRect r="-625"/>
          <a:stretch/>
        </p:blipFill>
        <p:spPr bwMode="gray">
          <a:xfrm>
            <a:off x="166756" y="163830"/>
            <a:ext cx="11858487" cy="4321638"/>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22413" y="2123419"/>
            <a:ext cx="10628948" cy="1052724"/>
          </a:xfrm>
          <a:prstGeom prst="rect">
            <a:avLst/>
          </a:prstGeom>
        </p:spPr>
        <p:txBody>
          <a:bodyPr wrap="square">
            <a:spAutoFit/>
          </a:bodyPr>
          <a:lstStyle>
            <a:lvl1pPr>
              <a:defRPr sz="3467" b="1">
                <a:solidFill>
                  <a:schemeClr val="tx1"/>
                </a:solidFill>
              </a:defRPr>
            </a:lvl1pPr>
          </a:lstStyle>
          <a:p>
            <a:r>
              <a:rPr lang="de-DE"/>
              <a:t>Titelfolie / </a:t>
            </a:r>
            <a:r>
              <a:rPr lang="de-DE" noProof="0"/>
              <a:t>Headline</a:t>
            </a:r>
            <a:br>
              <a:rPr lang="de-DE" noProof="0"/>
            </a:br>
            <a:r>
              <a:rPr lang="de-DE" noProof="0"/>
              <a:t>mit farbigem GIZ Key Visual</a:t>
            </a:r>
            <a:endParaRPr lang="de-DE"/>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22413" y="3396162"/>
            <a:ext cx="10627783" cy="882293"/>
          </a:xfrm>
        </p:spPr>
        <p:txBody>
          <a:bodyPr>
            <a:spAutoFit/>
          </a:bodyPr>
          <a:lstStyle>
            <a:lvl1pPr marL="0" indent="0">
              <a:lnSpc>
                <a:spcPct val="95000"/>
              </a:lnSpc>
              <a:spcBef>
                <a:spcPts val="1600"/>
              </a:spcBef>
              <a:spcAft>
                <a:spcPts val="0"/>
              </a:spcAft>
              <a:buNone/>
              <a:defRPr sz="2000">
                <a:solidFill>
                  <a:schemeClr val="tx1"/>
                </a:solidFill>
              </a:defRPr>
            </a:lvl1pPr>
          </a:lstStyle>
          <a:p>
            <a:pPr lvl="0"/>
            <a:r>
              <a:rPr lang="de-DE"/>
              <a:t>Dies ist die </a:t>
            </a:r>
            <a:r>
              <a:rPr lang="de-DE" err="1"/>
              <a:t>Subline</a:t>
            </a:r>
            <a:endParaRPr lang="de-DE"/>
          </a:p>
          <a:p>
            <a:pPr lvl="0"/>
            <a:r>
              <a:rPr lang="de-DE"/>
              <a:t>Projektname | Datum  </a:t>
            </a:r>
          </a:p>
        </p:txBody>
      </p:sp>
      <p:sp>
        <p:nvSpPr>
          <p:cNvPr id="9" name="Textfeld 8">
            <a:extLst>
              <a:ext uri="{FF2B5EF4-FFF2-40B4-BE49-F238E27FC236}">
                <a16:creationId xmlns:a16="http://schemas.microsoft.com/office/drawing/2014/main" id="{AB324CBA-CA85-4881-8B49-694DEC02C73A}"/>
              </a:ext>
            </a:extLst>
          </p:cNvPr>
          <p:cNvSpPr txBox="1"/>
          <p:nvPr userDrawn="1"/>
        </p:nvSpPr>
        <p:spPr>
          <a:xfrm>
            <a:off x="7089171" y="5266922"/>
            <a:ext cx="4493229" cy="1077218"/>
          </a:xfrm>
          <a:prstGeom prst="rect">
            <a:avLst/>
          </a:prstGeom>
          <a:noFill/>
        </p:spPr>
        <p:txBody>
          <a:bodyPr wrap="square" rtlCol="0">
            <a:spAutoFit/>
          </a:bodyPr>
          <a:lstStyle/>
          <a:p>
            <a:r>
              <a:rPr lang="en-GB" sz="1600" i="1">
                <a:effectLst/>
                <a:latin typeface="Arial" panose="020B0604020202020204" pitchFamily="34" charset="0"/>
                <a:ea typeface="Calibri" panose="020F0502020204030204" pitchFamily="34" charset="0"/>
              </a:rPr>
              <a:t>IKI Small Grants is carried out by </a:t>
            </a:r>
            <a:r>
              <a:rPr lang="en-US" sz="1600" i="1">
                <a:effectLst/>
                <a:latin typeface="Arial" panose="020B0604020202020204" pitchFamily="34" charset="0"/>
                <a:ea typeface="Calibri" panose="020F0502020204030204" pitchFamily="34" charset="0"/>
              </a:rPr>
              <a:t>GIZ on behalf of the German Federal Ministries BMWK, AA and BMUV within the International Climate Initiative IKI.</a:t>
            </a:r>
            <a:endParaRPr lang="de-DE" sz="1200"/>
          </a:p>
        </p:txBody>
      </p:sp>
      <p:pic>
        <p:nvPicPr>
          <p:cNvPr id="11" name="Grafik 10" descr="Red logo of GIZ Deutsche Gesellschaft für Internationale Zusammenarbeit GmbH">
            <a:extLst>
              <a:ext uri="{FF2B5EF4-FFF2-40B4-BE49-F238E27FC236}">
                <a16:creationId xmlns:a16="http://schemas.microsoft.com/office/drawing/2014/main" id="{8D7A9D29-703A-4DFB-B8BD-93BF2C5CDB8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73722" y="5154605"/>
            <a:ext cx="1915449" cy="798126"/>
          </a:xfrm>
          <a:prstGeom prst="rect">
            <a:avLst/>
          </a:prstGeom>
        </p:spPr>
      </p:pic>
      <p:pic>
        <p:nvPicPr>
          <p:cNvPr id="13" name="Grafik 12" descr="Logo stating 'Supported by the Federal Ministry of Economic Affairs and Climate Action and the Federal Foreign Office on the basis of a decision by the German Bundestag'. Besides, logo of the international climate initiative.">
            <a:extLst>
              <a:ext uri="{FF2B5EF4-FFF2-40B4-BE49-F238E27FC236}">
                <a16:creationId xmlns:a16="http://schemas.microsoft.com/office/drawing/2014/main" id="{CC91F382-9355-4363-BDF8-C9FD3046026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66756" y="4898086"/>
            <a:ext cx="4795641" cy="1623283"/>
          </a:xfrm>
          <a:prstGeom prst="rect">
            <a:avLst/>
          </a:prstGeom>
        </p:spPr>
      </p:pic>
    </p:spTree>
    <p:extLst>
      <p:ext uri="{BB962C8B-B14F-4D97-AF65-F5344CB8AC3E}">
        <p14:creationId xmlns:p14="http://schemas.microsoft.com/office/powerpoint/2010/main" val="300652769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02 Zwischentitel">
    <p:spTree>
      <p:nvGrpSpPr>
        <p:cNvPr id="1" name=""/>
        <p:cNvGrpSpPr/>
        <p:nvPr/>
      </p:nvGrpSpPr>
      <p:grpSpPr>
        <a:xfrm>
          <a:off x="0" y="0"/>
          <a:ext cx="0" cy="0"/>
          <a:chOff x="0" y="0"/>
          <a:chExt cx="0" cy="0"/>
        </a:xfrm>
      </p:grpSpPr>
      <p:pic>
        <p:nvPicPr>
          <p:cNvPr id="6" name="Bildplatzhalter 8" descr="Ein Bild, das Text enthält.&#10;&#10;Automatisch generierte Beschreibung">
            <a:extLst>
              <a:ext uri="{FF2B5EF4-FFF2-40B4-BE49-F238E27FC236}">
                <a16:creationId xmlns:a16="http://schemas.microsoft.com/office/drawing/2014/main" id="{E6AA5461-B12F-4FBB-A5D7-570098B9A3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7551917" y="1716044"/>
            <a:ext cx="4640083" cy="2852083"/>
          </a:xfrm>
          <a:prstGeom prst="rect">
            <a:avLst/>
          </a:prstGeom>
        </p:spPr>
      </p:pic>
      <p:sp>
        <p:nvSpPr>
          <p:cNvPr id="7" name="Textplatzhalter 5">
            <a:extLst>
              <a:ext uri="{FF2B5EF4-FFF2-40B4-BE49-F238E27FC236}">
                <a16:creationId xmlns:a16="http://schemas.microsoft.com/office/drawing/2014/main" id="{DC0CFB08-6195-44E2-ACBC-6C0B7E5CEF5F}"/>
              </a:ext>
            </a:extLst>
          </p:cNvPr>
          <p:cNvSpPr>
            <a:spLocks noGrp="1"/>
          </p:cNvSpPr>
          <p:nvPr>
            <p:ph type="body" sz="quarter" idx="13"/>
          </p:nvPr>
        </p:nvSpPr>
        <p:spPr>
          <a:xfrm>
            <a:off x="350440" y="1716044"/>
            <a:ext cx="7201477" cy="2852083"/>
          </a:xfrm>
          <a:solidFill>
            <a:srgbClr val="9AC8BF"/>
          </a:solidFill>
        </p:spPr>
        <p:txBody>
          <a:bodyPr>
            <a:normAutofit/>
          </a:bodyPr>
          <a:lstStyle>
            <a:lvl1pPr marL="0" indent="0" algn="ctr">
              <a:lnSpc>
                <a:spcPct val="150000"/>
              </a:lnSpc>
              <a:buNone/>
              <a:defRPr/>
            </a:lvl1pPr>
          </a:lstStyle>
          <a:p>
            <a:pPr lvl="0" algn="ctr"/>
            <a:r>
              <a:rPr lang="de-DE" sz="2133" b="1">
                <a:solidFill>
                  <a:srgbClr val="0F435E"/>
                </a:solidFill>
                <a:latin typeface="Arial" panose="020B0604020202020204" pitchFamily="34" charset="0"/>
                <a:cs typeface="Arial" panose="020B0604020202020204" pitchFamily="34" charset="0"/>
              </a:rPr>
              <a:t>Mastertextformat bearbeiten</a:t>
            </a:r>
          </a:p>
          <a:p>
            <a:pPr lvl="1" algn="ctr"/>
            <a:r>
              <a:rPr lang="de-DE" sz="2133" b="1">
                <a:solidFill>
                  <a:srgbClr val="0F435E"/>
                </a:solidFill>
                <a:latin typeface="Arial" panose="020B0604020202020204" pitchFamily="34" charset="0"/>
                <a:cs typeface="Arial" panose="020B0604020202020204" pitchFamily="34" charset="0"/>
              </a:rPr>
              <a:t>Zweite Ebene</a:t>
            </a:r>
          </a:p>
        </p:txBody>
      </p:sp>
      <p:sp>
        <p:nvSpPr>
          <p:cNvPr id="8" name="Rechteck 13">
            <a:extLst>
              <a:ext uri="{FF2B5EF4-FFF2-40B4-BE49-F238E27FC236}">
                <a16:creationId xmlns:a16="http://schemas.microsoft.com/office/drawing/2014/main" id="{1A6B81BD-AC95-4A3A-B899-9C03B49D5A4C}"/>
              </a:ext>
            </a:extLst>
          </p:cNvPr>
          <p:cNvSpPr/>
          <p:nvPr userDrawn="1"/>
        </p:nvSpPr>
        <p:spPr>
          <a:xfrm>
            <a:off x="-17788" y="0"/>
            <a:ext cx="368231" cy="6858000"/>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Datumsplatzhalter 1">
            <a:extLst>
              <a:ext uri="{FF2B5EF4-FFF2-40B4-BE49-F238E27FC236}">
                <a16:creationId xmlns:a16="http://schemas.microsoft.com/office/drawing/2014/main" id="{47179201-2DEE-4D4A-8DD9-605CA3526FAB}"/>
              </a:ext>
            </a:extLst>
          </p:cNvPr>
          <p:cNvSpPr>
            <a:spLocks noGrp="1"/>
          </p:cNvSpPr>
          <p:nvPr>
            <p:ph type="dt" sz="half" idx="14"/>
          </p:nvPr>
        </p:nvSpPr>
        <p:spPr/>
        <p:txBody>
          <a:bodyPr/>
          <a:lstStyle/>
          <a:p>
            <a:fld id="{034ADCDE-86E6-441C-B1DD-E9706A4C37EA}" type="datetime1">
              <a:rPr lang="de-DE" smtClean="0"/>
              <a:t>11.01.2024</a:t>
            </a:fld>
            <a:endParaRPr lang="de-DE"/>
          </a:p>
        </p:txBody>
      </p:sp>
      <p:sp>
        <p:nvSpPr>
          <p:cNvPr id="3" name="Fußzeilenplatzhalter 2">
            <a:extLst>
              <a:ext uri="{FF2B5EF4-FFF2-40B4-BE49-F238E27FC236}">
                <a16:creationId xmlns:a16="http://schemas.microsoft.com/office/drawing/2014/main" id="{0B9FE06B-0B28-4938-A951-A757D1AC73C6}"/>
              </a:ext>
            </a:extLst>
          </p:cNvPr>
          <p:cNvSpPr>
            <a:spLocks noGrp="1"/>
          </p:cNvSpPr>
          <p:nvPr>
            <p:ph type="ftr" sz="quarter" idx="15"/>
          </p:nvPr>
        </p:nvSpPr>
        <p:spPr/>
        <p:txBody>
          <a:bodyPr/>
          <a:lstStyle/>
          <a:p>
            <a:r>
              <a:rPr lang="de-DE"/>
              <a:t>IKI Small Grants</a:t>
            </a:r>
          </a:p>
        </p:txBody>
      </p:sp>
      <p:sp>
        <p:nvSpPr>
          <p:cNvPr id="4" name="Foliennummernplatzhalter 3">
            <a:extLst>
              <a:ext uri="{FF2B5EF4-FFF2-40B4-BE49-F238E27FC236}">
                <a16:creationId xmlns:a16="http://schemas.microsoft.com/office/drawing/2014/main" id="{1DA3E05F-FFF5-41B2-B21D-B6C973634956}"/>
              </a:ext>
            </a:extLst>
          </p:cNvPr>
          <p:cNvSpPr>
            <a:spLocks noGrp="1"/>
          </p:cNvSpPr>
          <p:nvPr>
            <p:ph type="sldNum" sz="quarter" idx="16"/>
          </p:nvPr>
        </p:nvSpPr>
        <p:spPr/>
        <p:txBody>
          <a:bodyPr/>
          <a:lstStyle/>
          <a:p>
            <a:fld id="{AAB11488-ACE6-4348-8502-F9B1813AA530}" type="slidenum">
              <a:rPr lang="de-DE" smtClean="0"/>
              <a:t>‹#›</a:t>
            </a:fld>
            <a:endParaRPr lang="de-DE"/>
          </a:p>
        </p:txBody>
      </p:sp>
    </p:spTree>
    <p:extLst>
      <p:ext uri="{BB962C8B-B14F-4D97-AF65-F5344CB8AC3E}">
        <p14:creationId xmlns:p14="http://schemas.microsoft.com/office/powerpoint/2010/main" val="204688324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03 Zwischentitel Vollforma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D1213F0F-658D-48C4-8722-C6ED73C07925}"/>
              </a:ext>
            </a:extLst>
          </p:cNvPr>
          <p:cNvSpPr>
            <a:spLocks noGrp="1"/>
          </p:cNvSpPr>
          <p:nvPr>
            <p:ph type="ftr" sz="quarter" idx="10"/>
          </p:nvPr>
        </p:nvSpPr>
        <p:spPr>
          <a:xfrm>
            <a:off x="2462031" y="6568511"/>
            <a:ext cx="7701304" cy="123111"/>
          </a:xfrm>
          <a:prstGeom prst="rect">
            <a:avLst/>
          </a:prstGeom>
        </p:spPr>
        <p:txBody>
          <a:bodyPr/>
          <a:lstStyle/>
          <a:p>
            <a:r>
              <a:rPr lang="en-GB"/>
              <a:t>IKI Small Grants</a:t>
            </a:r>
          </a:p>
        </p:txBody>
      </p:sp>
      <p:pic>
        <p:nvPicPr>
          <p:cNvPr id="6" name="Grafik 5">
            <a:extLst>
              <a:ext uri="{FF2B5EF4-FFF2-40B4-BE49-F238E27FC236}">
                <a16:creationId xmlns:a16="http://schemas.microsoft.com/office/drawing/2014/main" id="{12CDCF1C-6466-40B2-B3B3-F1D6F892F9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feld 6">
            <a:extLst>
              <a:ext uri="{FF2B5EF4-FFF2-40B4-BE49-F238E27FC236}">
                <a16:creationId xmlns:a16="http://schemas.microsoft.com/office/drawing/2014/main" id="{2B5B8E1F-F1D0-4F19-94A9-551D23B65DFB}"/>
              </a:ext>
            </a:extLst>
          </p:cNvPr>
          <p:cNvSpPr txBox="1"/>
          <p:nvPr userDrawn="1"/>
        </p:nvSpPr>
        <p:spPr>
          <a:xfrm>
            <a:off x="1112567" y="1433642"/>
            <a:ext cx="5200116" cy="3046988"/>
          </a:xfrm>
          <a:prstGeom prst="rect">
            <a:avLst/>
          </a:prstGeom>
          <a:noFill/>
        </p:spPr>
        <p:txBody>
          <a:bodyPr wrap="square" rtlCol="0">
            <a:spAutoFit/>
          </a:bodyPr>
          <a:lstStyle/>
          <a:p>
            <a:pPr algn="l"/>
            <a:r>
              <a:rPr lang="de-DE" sz="4800" b="1">
                <a:solidFill>
                  <a:srgbClr val="CBDAE7"/>
                </a:solidFill>
              </a:rPr>
              <a:t>IKI Small Grants</a:t>
            </a:r>
          </a:p>
          <a:p>
            <a:pPr algn="l"/>
            <a:endParaRPr lang="de-DE" sz="4800" b="1">
              <a:solidFill>
                <a:srgbClr val="CBDAE7"/>
              </a:solidFill>
            </a:endParaRPr>
          </a:p>
          <a:p>
            <a:pPr algn="l"/>
            <a:endParaRPr lang="de-DE" sz="4800" b="1">
              <a:solidFill>
                <a:srgbClr val="CBDAE7"/>
              </a:solidFill>
            </a:endParaRPr>
          </a:p>
          <a:p>
            <a:pPr algn="l"/>
            <a:endParaRPr lang="de-DE" sz="4800" b="1">
              <a:solidFill>
                <a:srgbClr val="CBDAE7"/>
              </a:solidFill>
            </a:endParaRPr>
          </a:p>
        </p:txBody>
      </p:sp>
      <p:sp>
        <p:nvSpPr>
          <p:cNvPr id="2" name="Datumsplatzhalter 1">
            <a:extLst>
              <a:ext uri="{FF2B5EF4-FFF2-40B4-BE49-F238E27FC236}">
                <a16:creationId xmlns:a16="http://schemas.microsoft.com/office/drawing/2014/main" id="{F88817BC-C9FF-40DB-BB54-9B8225BDE545}"/>
              </a:ext>
            </a:extLst>
          </p:cNvPr>
          <p:cNvSpPr>
            <a:spLocks noGrp="1"/>
          </p:cNvSpPr>
          <p:nvPr>
            <p:ph type="dt" sz="half" idx="11"/>
          </p:nvPr>
        </p:nvSpPr>
        <p:spPr/>
        <p:txBody>
          <a:bodyPr/>
          <a:lstStyle/>
          <a:p>
            <a:fld id="{A47E024E-C2AD-4826-B5E8-178856F68248}" type="datetime1">
              <a:rPr lang="de-DE" smtClean="0"/>
              <a:t>11.01.2024</a:t>
            </a:fld>
            <a:endParaRPr lang="de-DE"/>
          </a:p>
        </p:txBody>
      </p:sp>
      <p:sp>
        <p:nvSpPr>
          <p:cNvPr id="4" name="Foliennummernplatzhalter 3">
            <a:extLst>
              <a:ext uri="{FF2B5EF4-FFF2-40B4-BE49-F238E27FC236}">
                <a16:creationId xmlns:a16="http://schemas.microsoft.com/office/drawing/2014/main" id="{24DBBE53-9089-430E-A7CB-1984F4559661}"/>
              </a:ext>
            </a:extLst>
          </p:cNvPr>
          <p:cNvSpPr>
            <a:spLocks noGrp="1"/>
          </p:cNvSpPr>
          <p:nvPr>
            <p:ph type="sldNum" sz="quarter" idx="12"/>
          </p:nvPr>
        </p:nvSpPr>
        <p:spPr/>
        <p:txBody>
          <a:bodyPr/>
          <a:lstStyle/>
          <a:p>
            <a:fld id="{AAB11488-ACE6-4348-8502-F9B1813AA530}" type="slidenum">
              <a:rPr lang="de-DE" smtClean="0"/>
              <a:t>‹#›</a:t>
            </a:fld>
            <a:endParaRPr lang="de-DE"/>
          </a:p>
        </p:txBody>
      </p:sp>
    </p:spTree>
    <p:extLst>
      <p:ext uri="{BB962C8B-B14F-4D97-AF65-F5344CB8AC3E}">
        <p14:creationId xmlns:p14="http://schemas.microsoft.com/office/powerpoint/2010/main" val="408421728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04 Diagonale leer">
    <p:spTree>
      <p:nvGrpSpPr>
        <p:cNvPr id="1" name=""/>
        <p:cNvGrpSpPr/>
        <p:nvPr/>
      </p:nvGrpSpPr>
      <p:grpSpPr>
        <a:xfrm>
          <a:off x="0" y="0"/>
          <a:ext cx="0" cy="0"/>
          <a:chOff x="0" y="0"/>
          <a:chExt cx="0" cy="0"/>
        </a:xfrm>
      </p:grpSpPr>
      <p:sp>
        <p:nvSpPr>
          <p:cNvPr id="6" name="Gleichschenkliges Dreieck 5">
            <a:extLst>
              <a:ext uri="{FF2B5EF4-FFF2-40B4-BE49-F238E27FC236}">
                <a16:creationId xmlns:a16="http://schemas.microsoft.com/office/drawing/2014/main" id="{A8083524-2775-4DDA-ABFF-7ECCDB3BCB04}"/>
              </a:ext>
            </a:extLst>
          </p:cNvPr>
          <p:cNvSpPr/>
          <p:nvPr userDrawn="1"/>
        </p:nvSpPr>
        <p:spPr>
          <a:xfrm>
            <a:off x="4379689" y="-90523"/>
            <a:ext cx="5054412" cy="6948523"/>
          </a:xfrm>
          <a:prstGeom prst="triangle">
            <a:avLst>
              <a:gd name="adj" fmla="val 0"/>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err="1"/>
          </a:p>
        </p:txBody>
      </p:sp>
      <p:sp>
        <p:nvSpPr>
          <p:cNvPr id="7" name="Rechteck 6">
            <a:extLst>
              <a:ext uri="{FF2B5EF4-FFF2-40B4-BE49-F238E27FC236}">
                <a16:creationId xmlns:a16="http://schemas.microsoft.com/office/drawing/2014/main" id="{F23EF304-3B17-4223-9D5D-DCE98A5CB1C2}"/>
              </a:ext>
            </a:extLst>
          </p:cNvPr>
          <p:cNvSpPr/>
          <p:nvPr userDrawn="1"/>
        </p:nvSpPr>
        <p:spPr>
          <a:xfrm>
            <a:off x="-2" y="0"/>
            <a:ext cx="4379691" cy="6858000"/>
          </a:xfrm>
          <a:prstGeom prst="rect">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err="1"/>
          </a:p>
        </p:txBody>
      </p:sp>
      <p:sp>
        <p:nvSpPr>
          <p:cNvPr id="2" name="Datumsplatzhalter 1">
            <a:extLst>
              <a:ext uri="{FF2B5EF4-FFF2-40B4-BE49-F238E27FC236}">
                <a16:creationId xmlns:a16="http://schemas.microsoft.com/office/drawing/2014/main" id="{A035B921-3D82-438B-ACA3-7CEE65775174}"/>
              </a:ext>
            </a:extLst>
          </p:cNvPr>
          <p:cNvSpPr>
            <a:spLocks noGrp="1"/>
          </p:cNvSpPr>
          <p:nvPr>
            <p:ph type="dt" sz="half" idx="10"/>
          </p:nvPr>
        </p:nvSpPr>
        <p:spPr/>
        <p:txBody>
          <a:bodyPr/>
          <a:lstStyle/>
          <a:p>
            <a:fld id="{FD4E3CA3-68AC-43E2-AD2E-D9304249AE32}" type="datetime1">
              <a:rPr lang="de-DE" smtClean="0"/>
              <a:t>11.01.2024</a:t>
            </a:fld>
            <a:endParaRPr lang="de-DE"/>
          </a:p>
        </p:txBody>
      </p:sp>
      <p:sp>
        <p:nvSpPr>
          <p:cNvPr id="3" name="Fußzeilenplatzhalter 2">
            <a:extLst>
              <a:ext uri="{FF2B5EF4-FFF2-40B4-BE49-F238E27FC236}">
                <a16:creationId xmlns:a16="http://schemas.microsoft.com/office/drawing/2014/main" id="{858C9B40-FA5E-4584-A0DA-1D413ADA8A5A}"/>
              </a:ext>
            </a:extLst>
          </p:cNvPr>
          <p:cNvSpPr>
            <a:spLocks noGrp="1"/>
          </p:cNvSpPr>
          <p:nvPr>
            <p:ph type="ftr" sz="quarter" idx="11"/>
          </p:nvPr>
        </p:nvSpPr>
        <p:spPr/>
        <p:txBody>
          <a:bodyPr/>
          <a:lstStyle/>
          <a:p>
            <a:r>
              <a:rPr lang="de-DE"/>
              <a:t>IKI Small Grants</a:t>
            </a:r>
          </a:p>
        </p:txBody>
      </p:sp>
      <p:sp>
        <p:nvSpPr>
          <p:cNvPr id="4" name="Foliennummernplatzhalter 3">
            <a:extLst>
              <a:ext uri="{FF2B5EF4-FFF2-40B4-BE49-F238E27FC236}">
                <a16:creationId xmlns:a16="http://schemas.microsoft.com/office/drawing/2014/main" id="{54605377-2CDF-44B8-A70F-372F65A48177}"/>
              </a:ext>
            </a:extLst>
          </p:cNvPr>
          <p:cNvSpPr>
            <a:spLocks noGrp="1"/>
          </p:cNvSpPr>
          <p:nvPr>
            <p:ph type="sldNum" sz="quarter" idx="12"/>
          </p:nvPr>
        </p:nvSpPr>
        <p:spPr/>
        <p:txBody>
          <a:bodyPr/>
          <a:lstStyle/>
          <a:p>
            <a:fld id="{AAB11488-ACE6-4348-8502-F9B1813AA530}" type="slidenum">
              <a:rPr lang="de-DE" smtClean="0"/>
              <a:t>‹#›</a:t>
            </a:fld>
            <a:endParaRPr lang="de-DE"/>
          </a:p>
        </p:txBody>
      </p:sp>
    </p:spTree>
    <p:extLst>
      <p:ext uri="{BB962C8B-B14F-4D97-AF65-F5344CB8AC3E}">
        <p14:creationId xmlns:p14="http://schemas.microsoft.com/office/powerpoint/2010/main" val="11066240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7745B9-156E-FB35-6800-604836D3662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AE55EC1-BC40-3D06-6D54-A25160822E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120E192-0CCD-7335-48EE-CDA6377C020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DB85DC7-31A0-9AEF-1B5C-878F83519B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014EAEC-4AF2-C2E6-D17B-0D7FB2247B5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72F6CC0-896C-E52E-15CC-B98F8551D9FA}"/>
              </a:ext>
            </a:extLst>
          </p:cNvPr>
          <p:cNvSpPr>
            <a:spLocks noGrp="1"/>
          </p:cNvSpPr>
          <p:nvPr>
            <p:ph type="dt" sz="half" idx="10"/>
          </p:nvPr>
        </p:nvSpPr>
        <p:spPr/>
        <p:txBody>
          <a:bodyPr/>
          <a:lstStyle/>
          <a:p>
            <a:fld id="{0DD3A9AC-3A82-4717-B38D-18A4CBB8E70B}" type="datetimeFigureOut">
              <a:rPr lang="de-DE" smtClean="0"/>
              <a:t>11.01.2024</a:t>
            </a:fld>
            <a:endParaRPr lang="de-DE"/>
          </a:p>
        </p:txBody>
      </p:sp>
      <p:sp>
        <p:nvSpPr>
          <p:cNvPr id="8" name="Fußzeilenplatzhalter 7">
            <a:extLst>
              <a:ext uri="{FF2B5EF4-FFF2-40B4-BE49-F238E27FC236}">
                <a16:creationId xmlns:a16="http://schemas.microsoft.com/office/drawing/2014/main" id="{38A5941D-B42A-8A7F-0215-F5D8A8C62AA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B0024DD-3CF2-CD9C-C776-EB9151DA9554}"/>
              </a:ext>
            </a:extLst>
          </p:cNvPr>
          <p:cNvSpPr>
            <a:spLocks noGrp="1"/>
          </p:cNvSpPr>
          <p:nvPr>
            <p:ph type="sldNum" sz="quarter" idx="12"/>
          </p:nvPr>
        </p:nvSpPr>
        <p:spPr/>
        <p:txBody>
          <a:bodyPr/>
          <a:lstStyle/>
          <a:p>
            <a:fld id="{915E9A2E-9E14-4F1C-9C43-45018FF4AF40}" type="slidenum">
              <a:rPr lang="de-DE" smtClean="0"/>
              <a:t>‹#›</a:t>
            </a:fld>
            <a:endParaRPr lang="de-DE"/>
          </a:p>
        </p:txBody>
      </p:sp>
    </p:spTree>
    <p:extLst>
      <p:ext uri="{BB962C8B-B14F-4D97-AF65-F5344CB8AC3E}">
        <p14:creationId xmlns:p14="http://schemas.microsoft.com/office/powerpoint/2010/main" val="3464852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5 Zwischenüberschrift">
    <p:spTree>
      <p:nvGrpSpPr>
        <p:cNvPr id="1" name=""/>
        <p:cNvGrpSpPr/>
        <p:nvPr/>
      </p:nvGrpSpPr>
      <p:grpSpPr>
        <a:xfrm>
          <a:off x="0" y="0"/>
          <a:ext cx="0" cy="0"/>
          <a:chOff x="0" y="0"/>
          <a:chExt cx="0" cy="0"/>
        </a:xfrm>
      </p:grpSpPr>
      <p:sp>
        <p:nvSpPr>
          <p:cNvPr id="6" name="Gleichschenkliges Dreieck 5">
            <a:extLst>
              <a:ext uri="{FF2B5EF4-FFF2-40B4-BE49-F238E27FC236}">
                <a16:creationId xmlns:a16="http://schemas.microsoft.com/office/drawing/2014/main" id="{A8083524-2775-4DDA-ABFF-7ECCDB3BCB04}"/>
              </a:ext>
            </a:extLst>
          </p:cNvPr>
          <p:cNvSpPr/>
          <p:nvPr userDrawn="1"/>
        </p:nvSpPr>
        <p:spPr>
          <a:xfrm>
            <a:off x="4379690" y="-90523"/>
            <a:ext cx="5054412" cy="6948523"/>
          </a:xfrm>
          <a:prstGeom prst="triangle">
            <a:avLst>
              <a:gd name="adj" fmla="val 0"/>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err="1"/>
          </a:p>
        </p:txBody>
      </p:sp>
      <p:sp>
        <p:nvSpPr>
          <p:cNvPr id="7" name="Rechteck 6">
            <a:extLst>
              <a:ext uri="{FF2B5EF4-FFF2-40B4-BE49-F238E27FC236}">
                <a16:creationId xmlns:a16="http://schemas.microsoft.com/office/drawing/2014/main" id="{F23EF304-3B17-4223-9D5D-DCE98A5CB1C2}"/>
              </a:ext>
            </a:extLst>
          </p:cNvPr>
          <p:cNvSpPr/>
          <p:nvPr userDrawn="1"/>
        </p:nvSpPr>
        <p:spPr>
          <a:xfrm>
            <a:off x="-2" y="0"/>
            <a:ext cx="4379691" cy="6858000"/>
          </a:xfrm>
          <a:prstGeom prst="rect">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err="1"/>
          </a:p>
        </p:txBody>
      </p:sp>
      <p:pic>
        <p:nvPicPr>
          <p:cNvPr id="9" name="Grafik 8">
            <a:extLst>
              <a:ext uri="{FF2B5EF4-FFF2-40B4-BE49-F238E27FC236}">
                <a16:creationId xmlns:a16="http://schemas.microsoft.com/office/drawing/2014/main" id="{F1340DA8-744B-49A3-985C-FAD17EBD0487}"/>
              </a:ext>
            </a:extLst>
          </p:cNvPr>
          <p:cNvPicPr>
            <a:picLocks noChangeAspect="1"/>
          </p:cNvPicPr>
          <p:nvPr userDrawn="1"/>
        </p:nvPicPr>
        <p:blipFill rotWithShape="1">
          <a:blip r:embed="rId2" cstate="hqprint">
            <a:alphaModFix amt="49000"/>
            <a:extLst>
              <a:ext uri="{28A0092B-C50C-407E-A947-70E740481C1C}">
                <a14:useLocalDpi xmlns:a14="http://schemas.microsoft.com/office/drawing/2010/main"/>
              </a:ext>
            </a:extLst>
          </a:blip>
          <a:srcRect/>
          <a:stretch/>
        </p:blipFill>
        <p:spPr>
          <a:xfrm>
            <a:off x="-3" y="709021"/>
            <a:ext cx="2786742" cy="5040836"/>
          </a:xfrm>
          <a:prstGeom prst="rect">
            <a:avLst/>
          </a:prstGeom>
        </p:spPr>
      </p:pic>
      <p:sp>
        <p:nvSpPr>
          <p:cNvPr id="10" name="Rechteck 5">
            <a:extLst>
              <a:ext uri="{FF2B5EF4-FFF2-40B4-BE49-F238E27FC236}">
                <a16:creationId xmlns:a16="http://schemas.microsoft.com/office/drawing/2014/main" id="{346966C1-A714-44FF-859B-BC15F73BB9E0}"/>
              </a:ext>
            </a:extLst>
          </p:cNvPr>
          <p:cNvSpPr/>
          <p:nvPr userDrawn="1"/>
        </p:nvSpPr>
        <p:spPr>
          <a:xfrm rot="5400000" flipH="1">
            <a:off x="7771327" y="-961195"/>
            <a:ext cx="60959" cy="8780387"/>
          </a:xfrm>
          <a:prstGeom prst="rect">
            <a:avLst/>
          </a:prstGeom>
          <a:solidFill>
            <a:srgbClr val="1B2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err="1"/>
          </a:p>
        </p:txBody>
      </p:sp>
      <p:sp>
        <p:nvSpPr>
          <p:cNvPr id="11" name="Textplatzhalter 10">
            <a:extLst>
              <a:ext uri="{FF2B5EF4-FFF2-40B4-BE49-F238E27FC236}">
                <a16:creationId xmlns:a16="http://schemas.microsoft.com/office/drawing/2014/main" id="{F532F827-B25F-4F36-BB5F-AF735126C1E4}"/>
              </a:ext>
            </a:extLst>
          </p:cNvPr>
          <p:cNvSpPr>
            <a:spLocks noGrp="1"/>
          </p:cNvSpPr>
          <p:nvPr>
            <p:ph type="body" sz="quarter" idx="13" hasCustomPrompt="1"/>
          </p:nvPr>
        </p:nvSpPr>
        <p:spPr>
          <a:xfrm>
            <a:off x="3575051" y="2622551"/>
            <a:ext cx="7315200" cy="609600"/>
          </a:xfrm>
        </p:spPr>
        <p:txBody>
          <a:bodyPr/>
          <a:lstStyle>
            <a:lvl1pPr>
              <a:defRPr lang="de-DE" sz="3733" b="1" kern="1200" dirty="0" smtClean="0">
                <a:solidFill>
                  <a:srgbClr val="0F435E"/>
                </a:solidFill>
                <a:latin typeface="+mn-lt"/>
                <a:ea typeface="+mn-ea"/>
                <a:cs typeface="+mn-cs"/>
              </a:defRPr>
            </a:lvl1pPr>
          </a:lstStyle>
          <a:p>
            <a:pPr lvl="0"/>
            <a:r>
              <a:rPr lang="de-DE"/>
              <a:t>Textformat bearbeiten</a:t>
            </a:r>
            <a:r>
              <a:rPr lang="de-DE" sz="1600" b="1">
                <a:solidFill>
                  <a:srgbClr val="0F435E"/>
                </a:solidFill>
                <a:latin typeface="+mn-lt"/>
                <a:ea typeface="+mn-ea"/>
                <a:cs typeface="+mn-cs"/>
              </a:rPr>
              <a:t> </a:t>
            </a:r>
            <a:endParaRPr lang="de-DE"/>
          </a:p>
        </p:txBody>
      </p:sp>
      <p:sp>
        <p:nvSpPr>
          <p:cNvPr id="2" name="Datumsplatzhalter 1">
            <a:extLst>
              <a:ext uri="{FF2B5EF4-FFF2-40B4-BE49-F238E27FC236}">
                <a16:creationId xmlns:a16="http://schemas.microsoft.com/office/drawing/2014/main" id="{7442F369-E686-420A-94BF-CACD1F0C34C7}"/>
              </a:ext>
            </a:extLst>
          </p:cNvPr>
          <p:cNvSpPr>
            <a:spLocks noGrp="1"/>
          </p:cNvSpPr>
          <p:nvPr>
            <p:ph type="dt" sz="half" idx="14"/>
          </p:nvPr>
        </p:nvSpPr>
        <p:spPr/>
        <p:txBody>
          <a:bodyPr/>
          <a:lstStyle/>
          <a:p>
            <a:fld id="{41B0C9D0-84D3-47EE-A36C-57164959A583}" type="datetime1">
              <a:rPr lang="de-DE" smtClean="0"/>
              <a:t>11.01.2024</a:t>
            </a:fld>
            <a:endParaRPr lang="de-DE"/>
          </a:p>
        </p:txBody>
      </p:sp>
      <p:sp>
        <p:nvSpPr>
          <p:cNvPr id="3" name="Fußzeilenplatzhalter 2">
            <a:extLst>
              <a:ext uri="{FF2B5EF4-FFF2-40B4-BE49-F238E27FC236}">
                <a16:creationId xmlns:a16="http://schemas.microsoft.com/office/drawing/2014/main" id="{EDADCB8F-3206-4001-801F-4453316B0295}"/>
              </a:ext>
            </a:extLst>
          </p:cNvPr>
          <p:cNvSpPr>
            <a:spLocks noGrp="1"/>
          </p:cNvSpPr>
          <p:nvPr>
            <p:ph type="ftr" sz="quarter" idx="15"/>
          </p:nvPr>
        </p:nvSpPr>
        <p:spPr/>
        <p:txBody>
          <a:bodyPr/>
          <a:lstStyle/>
          <a:p>
            <a:r>
              <a:rPr lang="de-DE"/>
              <a:t>IKI Small Grants</a:t>
            </a:r>
          </a:p>
        </p:txBody>
      </p:sp>
      <p:sp>
        <p:nvSpPr>
          <p:cNvPr id="4" name="Foliennummernplatzhalter 3">
            <a:extLst>
              <a:ext uri="{FF2B5EF4-FFF2-40B4-BE49-F238E27FC236}">
                <a16:creationId xmlns:a16="http://schemas.microsoft.com/office/drawing/2014/main" id="{43BF2D55-C9BA-4EC0-9224-605305093DCF}"/>
              </a:ext>
            </a:extLst>
          </p:cNvPr>
          <p:cNvSpPr>
            <a:spLocks noGrp="1"/>
          </p:cNvSpPr>
          <p:nvPr>
            <p:ph type="sldNum" sz="quarter" idx="16"/>
          </p:nvPr>
        </p:nvSpPr>
        <p:spPr/>
        <p:txBody>
          <a:bodyPr/>
          <a:lstStyle/>
          <a:p>
            <a:fld id="{AAB11488-ACE6-4348-8502-F9B1813AA530}" type="slidenum">
              <a:rPr lang="de-DE" smtClean="0"/>
              <a:t>‹#›</a:t>
            </a:fld>
            <a:endParaRPr lang="de-DE"/>
          </a:p>
        </p:txBody>
      </p:sp>
    </p:spTree>
    <p:extLst>
      <p:ext uri="{BB962C8B-B14F-4D97-AF65-F5344CB8AC3E}">
        <p14:creationId xmlns:p14="http://schemas.microsoft.com/office/powerpoint/2010/main" val="137624539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6 Inhaltsfeld Rosette grün">
    <p:spTree>
      <p:nvGrpSpPr>
        <p:cNvPr id="1" name=""/>
        <p:cNvGrpSpPr/>
        <p:nvPr/>
      </p:nvGrpSpPr>
      <p:grpSpPr>
        <a:xfrm>
          <a:off x="0" y="0"/>
          <a:ext cx="0" cy="0"/>
          <a:chOff x="0" y="0"/>
          <a:chExt cx="0" cy="0"/>
        </a:xfrm>
      </p:grpSpPr>
      <p:sp>
        <p:nvSpPr>
          <p:cNvPr id="9" name="Rechteck 13">
            <a:extLst>
              <a:ext uri="{FF2B5EF4-FFF2-40B4-BE49-F238E27FC236}">
                <a16:creationId xmlns:a16="http://schemas.microsoft.com/office/drawing/2014/main" id="{F190B382-4D33-422F-9D4A-235E40E28F3E}"/>
              </a:ext>
            </a:extLst>
          </p:cNvPr>
          <p:cNvSpPr/>
          <p:nvPr userDrawn="1"/>
        </p:nvSpPr>
        <p:spPr>
          <a:xfrm>
            <a:off x="-17788" y="0"/>
            <a:ext cx="368231" cy="6858000"/>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0" name="Grafik 9">
            <a:extLst>
              <a:ext uri="{FF2B5EF4-FFF2-40B4-BE49-F238E27FC236}">
                <a16:creationId xmlns:a16="http://schemas.microsoft.com/office/drawing/2014/main" id="{A53A757E-8FD4-4249-94BA-1CEA660590C9}"/>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173630" y="563210"/>
            <a:ext cx="735165" cy="735165"/>
          </a:xfrm>
          <a:prstGeom prst="rect">
            <a:avLst/>
          </a:prstGeom>
        </p:spPr>
      </p:pic>
      <p:sp>
        <p:nvSpPr>
          <p:cNvPr id="11" name="Rechteck 5">
            <a:extLst>
              <a:ext uri="{FF2B5EF4-FFF2-40B4-BE49-F238E27FC236}">
                <a16:creationId xmlns:a16="http://schemas.microsoft.com/office/drawing/2014/main" id="{F495AF60-E6BB-44C5-B609-144F120460C1}"/>
              </a:ext>
            </a:extLst>
          </p:cNvPr>
          <p:cNvSpPr/>
          <p:nvPr userDrawn="1"/>
        </p:nvSpPr>
        <p:spPr>
          <a:xfrm rot="5400000" flipH="1">
            <a:off x="7841706" y="-3394600"/>
            <a:ext cx="49801" cy="8650787"/>
          </a:xfrm>
          <a:prstGeom prst="rect">
            <a:avLst/>
          </a:prstGeom>
          <a:solidFill>
            <a:srgbClr val="26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2" name="Textplatzhalter 10">
            <a:extLst>
              <a:ext uri="{FF2B5EF4-FFF2-40B4-BE49-F238E27FC236}">
                <a16:creationId xmlns:a16="http://schemas.microsoft.com/office/drawing/2014/main" id="{A7B9BDFC-1A94-42CC-9EFE-B6FEAAE03DED}"/>
              </a:ext>
            </a:extLst>
          </p:cNvPr>
          <p:cNvSpPr>
            <a:spLocks noGrp="1"/>
          </p:cNvSpPr>
          <p:nvPr>
            <p:ph type="body" sz="quarter" idx="14" hasCustomPrompt="1"/>
          </p:nvPr>
        </p:nvSpPr>
        <p:spPr>
          <a:xfrm>
            <a:off x="4000500" y="355619"/>
            <a:ext cx="8191500" cy="540000"/>
          </a:xfrm>
        </p:spPr>
        <p:txBody>
          <a:bodyPr/>
          <a:lstStyle>
            <a:lvl1pPr algn="r">
              <a:defRPr lang="de-DE" sz="3600" b="1" kern="1200" dirty="0" smtClean="0">
                <a:solidFill>
                  <a:srgbClr val="0F435E"/>
                </a:solidFill>
                <a:latin typeface="+mn-lt"/>
                <a:ea typeface="+mn-ea"/>
                <a:cs typeface="+mn-cs"/>
              </a:defRPr>
            </a:lvl1pPr>
          </a:lstStyle>
          <a:p>
            <a:pPr lvl="0"/>
            <a:r>
              <a:rPr lang="de-DE"/>
              <a:t>Überschrift</a:t>
            </a:r>
          </a:p>
        </p:txBody>
      </p:sp>
      <p:sp>
        <p:nvSpPr>
          <p:cNvPr id="13" name="Textfeld 12">
            <a:extLst>
              <a:ext uri="{FF2B5EF4-FFF2-40B4-BE49-F238E27FC236}">
                <a16:creationId xmlns:a16="http://schemas.microsoft.com/office/drawing/2014/main" id="{F31C22F4-5C3A-4012-BE40-544ACA3BA525}"/>
              </a:ext>
            </a:extLst>
          </p:cNvPr>
          <p:cNvSpPr txBox="1"/>
          <p:nvPr userDrawn="1"/>
        </p:nvSpPr>
        <p:spPr>
          <a:xfrm>
            <a:off x="1583999" y="1620000"/>
            <a:ext cx="9756000" cy="4356000"/>
          </a:xfrm>
          <a:prstGeom prst="rect">
            <a:avLst/>
          </a:prstGeom>
          <a:noFill/>
        </p:spPr>
        <p:txBody>
          <a:bodyPr wrap="square" rtlCol="0">
            <a:noAutofit/>
          </a:bodyPr>
          <a:lstStyle/>
          <a:p>
            <a:pPr algn="l"/>
            <a:endParaRPr lang="en-GB" sz="1800" noProof="0"/>
          </a:p>
        </p:txBody>
      </p:sp>
      <p:sp>
        <p:nvSpPr>
          <p:cNvPr id="14" name="Textplatzhalter 8">
            <a:extLst>
              <a:ext uri="{FF2B5EF4-FFF2-40B4-BE49-F238E27FC236}">
                <a16:creationId xmlns:a16="http://schemas.microsoft.com/office/drawing/2014/main" id="{CCE059F9-090D-40EF-BCA2-216F82CAC3E7}"/>
              </a:ext>
            </a:extLst>
          </p:cNvPr>
          <p:cNvSpPr>
            <a:spLocks noGrp="1"/>
          </p:cNvSpPr>
          <p:nvPr>
            <p:ph type="body" sz="quarter" idx="15" hasCustomPrompt="1"/>
          </p:nvPr>
        </p:nvSpPr>
        <p:spPr>
          <a:xfrm>
            <a:off x="1597025" y="1597025"/>
            <a:ext cx="9750425" cy="4373563"/>
          </a:xfrm>
        </p:spPr>
        <p:txBody>
          <a:bodyPr/>
          <a:lstStyle>
            <a:lvl1pPr>
              <a:defRPr sz="1800">
                <a:solidFill>
                  <a:srgbClr val="0F435E"/>
                </a:solidFill>
              </a:defRPr>
            </a:lvl1pPr>
            <a:lvl2pPr>
              <a:defRPr sz="1800">
                <a:solidFill>
                  <a:srgbClr val="0F435E"/>
                </a:solidFill>
              </a:defRPr>
            </a:lvl2pPr>
            <a:lvl3pPr>
              <a:defRPr>
                <a:solidFill>
                  <a:srgbClr val="0F435E"/>
                </a:solidFill>
              </a:defRPr>
            </a:lvl3pPr>
          </a:lstStyle>
          <a:p>
            <a:pPr lvl="0"/>
            <a:r>
              <a:rPr lang="de-DE"/>
              <a:t>Mastertext Arial 20, dunkelblau</a:t>
            </a:r>
          </a:p>
          <a:p>
            <a:pPr lvl="0"/>
            <a:endParaRPr lang="de-DE"/>
          </a:p>
          <a:p>
            <a:pPr lvl="1"/>
            <a:r>
              <a:rPr lang="de-DE"/>
              <a:t>Aufzählung ebenfalls Schriftgröße 20</a:t>
            </a:r>
          </a:p>
          <a:p>
            <a:pPr lvl="2"/>
            <a:r>
              <a:rPr lang="de-DE"/>
              <a:t>Ggf. 18 bei viel Text (möglichst vermeiden)</a:t>
            </a:r>
          </a:p>
        </p:txBody>
      </p:sp>
      <p:sp>
        <p:nvSpPr>
          <p:cNvPr id="2" name="Datumsplatzhalter 1">
            <a:extLst>
              <a:ext uri="{FF2B5EF4-FFF2-40B4-BE49-F238E27FC236}">
                <a16:creationId xmlns:a16="http://schemas.microsoft.com/office/drawing/2014/main" id="{91E72BB7-ECBD-4894-8E6E-761BD435380D}"/>
              </a:ext>
            </a:extLst>
          </p:cNvPr>
          <p:cNvSpPr>
            <a:spLocks noGrp="1"/>
          </p:cNvSpPr>
          <p:nvPr>
            <p:ph type="dt" sz="half" idx="16"/>
          </p:nvPr>
        </p:nvSpPr>
        <p:spPr/>
        <p:txBody>
          <a:bodyPr/>
          <a:lstStyle/>
          <a:p>
            <a:fld id="{9257E1CD-AA22-4163-8F0F-75D7D584AA83}" type="datetime1">
              <a:rPr lang="de-DE" smtClean="0"/>
              <a:t>11.01.2024</a:t>
            </a:fld>
            <a:endParaRPr lang="de-DE"/>
          </a:p>
        </p:txBody>
      </p:sp>
      <p:sp>
        <p:nvSpPr>
          <p:cNvPr id="3" name="Fußzeilenplatzhalter 2">
            <a:extLst>
              <a:ext uri="{FF2B5EF4-FFF2-40B4-BE49-F238E27FC236}">
                <a16:creationId xmlns:a16="http://schemas.microsoft.com/office/drawing/2014/main" id="{8A227958-2C04-4AE1-9A73-8FEE985DD2BA}"/>
              </a:ext>
            </a:extLst>
          </p:cNvPr>
          <p:cNvSpPr>
            <a:spLocks noGrp="1"/>
          </p:cNvSpPr>
          <p:nvPr>
            <p:ph type="ftr" sz="quarter" idx="17"/>
          </p:nvPr>
        </p:nvSpPr>
        <p:spPr/>
        <p:txBody>
          <a:bodyPr/>
          <a:lstStyle/>
          <a:p>
            <a:r>
              <a:rPr lang="de-DE"/>
              <a:t>IKI Small Grants</a:t>
            </a:r>
          </a:p>
        </p:txBody>
      </p:sp>
      <p:sp>
        <p:nvSpPr>
          <p:cNvPr id="4" name="Foliennummernplatzhalter 3">
            <a:extLst>
              <a:ext uri="{FF2B5EF4-FFF2-40B4-BE49-F238E27FC236}">
                <a16:creationId xmlns:a16="http://schemas.microsoft.com/office/drawing/2014/main" id="{411E4EF5-8CAA-4E6C-BC87-82023F05DEBE}"/>
              </a:ext>
            </a:extLst>
          </p:cNvPr>
          <p:cNvSpPr>
            <a:spLocks noGrp="1"/>
          </p:cNvSpPr>
          <p:nvPr>
            <p:ph type="sldNum" sz="quarter" idx="18"/>
          </p:nvPr>
        </p:nvSpPr>
        <p:spPr/>
        <p:txBody>
          <a:bodyPr/>
          <a:lstStyle/>
          <a:p>
            <a:fld id="{AAB11488-ACE6-4348-8502-F9B1813AA530}" type="slidenum">
              <a:rPr lang="de-DE" smtClean="0"/>
              <a:t>‹#›</a:t>
            </a:fld>
            <a:endParaRPr lang="de-DE"/>
          </a:p>
        </p:txBody>
      </p:sp>
    </p:spTree>
    <p:extLst>
      <p:ext uri="{BB962C8B-B14F-4D97-AF65-F5344CB8AC3E}">
        <p14:creationId xmlns:p14="http://schemas.microsoft.com/office/powerpoint/2010/main" val="75280084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7 Diagonale Inhaltsfeld grün">
    <p:spTree>
      <p:nvGrpSpPr>
        <p:cNvPr id="1" name=""/>
        <p:cNvGrpSpPr/>
        <p:nvPr/>
      </p:nvGrpSpPr>
      <p:grpSpPr>
        <a:xfrm>
          <a:off x="0" y="0"/>
          <a:ext cx="0" cy="0"/>
          <a:chOff x="0" y="0"/>
          <a:chExt cx="0" cy="0"/>
        </a:xfrm>
      </p:grpSpPr>
      <p:sp>
        <p:nvSpPr>
          <p:cNvPr id="8" name="Rechteck 13">
            <a:extLst>
              <a:ext uri="{FF2B5EF4-FFF2-40B4-BE49-F238E27FC236}">
                <a16:creationId xmlns:a16="http://schemas.microsoft.com/office/drawing/2014/main" id="{1A6B81BD-AC95-4A3A-B899-9C03B49D5A4C}"/>
              </a:ext>
            </a:extLst>
          </p:cNvPr>
          <p:cNvSpPr/>
          <p:nvPr userDrawn="1"/>
        </p:nvSpPr>
        <p:spPr>
          <a:xfrm>
            <a:off x="-17788" y="0"/>
            <a:ext cx="368231" cy="6858000"/>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extplatzhalter 10">
            <a:extLst>
              <a:ext uri="{FF2B5EF4-FFF2-40B4-BE49-F238E27FC236}">
                <a16:creationId xmlns:a16="http://schemas.microsoft.com/office/drawing/2014/main" id="{B15DE08A-79AA-4613-A50E-6F31738459F7}"/>
              </a:ext>
            </a:extLst>
          </p:cNvPr>
          <p:cNvSpPr>
            <a:spLocks noGrp="1"/>
          </p:cNvSpPr>
          <p:nvPr>
            <p:ph type="body" sz="quarter" idx="14" hasCustomPrompt="1"/>
          </p:nvPr>
        </p:nvSpPr>
        <p:spPr>
          <a:xfrm>
            <a:off x="4000500" y="355619"/>
            <a:ext cx="8191500" cy="540000"/>
          </a:xfrm>
        </p:spPr>
        <p:txBody>
          <a:bodyPr/>
          <a:lstStyle>
            <a:lvl1pPr algn="r">
              <a:defRPr lang="de-DE" sz="3600" b="1" kern="1200" dirty="0" smtClean="0">
                <a:solidFill>
                  <a:srgbClr val="0F435E"/>
                </a:solidFill>
                <a:latin typeface="+mn-lt"/>
                <a:ea typeface="+mn-ea"/>
                <a:cs typeface="+mn-cs"/>
              </a:defRPr>
            </a:lvl1pPr>
          </a:lstStyle>
          <a:p>
            <a:pPr lvl="0"/>
            <a:r>
              <a:rPr lang="de-DE"/>
              <a:t>Überschrift</a:t>
            </a:r>
          </a:p>
        </p:txBody>
      </p:sp>
      <p:sp>
        <p:nvSpPr>
          <p:cNvPr id="9" name="Textplatzhalter 8">
            <a:extLst>
              <a:ext uri="{FF2B5EF4-FFF2-40B4-BE49-F238E27FC236}">
                <a16:creationId xmlns:a16="http://schemas.microsoft.com/office/drawing/2014/main" id="{DA9106D7-7B4F-48D6-8AEA-FDFDFD3028C7}"/>
              </a:ext>
            </a:extLst>
          </p:cNvPr>
          <p:cNvSpPr>
            <a:spLocks noGrp="1"/>
          </p:cNvSpPr>
          <p:nvPr>
            <p:ph type="body" sz="quarter" idx="15" hasCustomPrompt="1"/>
          </p:nvPr>
        </p:nvSpPr>
        <p:spPr>
          <a:xfrm>
            <a:off x="1597025" y="1597025"/>
            <a:ext cx="9750425" cy="4373563"/>
          </a:xfrm>
        </p:spPr>
        <p:txBody>
          <a:bodyPr/>
          <a:lstStyle>
            <a:lvl1pPr>
              <a:defRPr sz="1800">
                <a:solidFill>
                  <a:srgbClr val="0F435E"/>
                </a:solidFill>
              </a:defRPr>
            </a:lvl1pPr>
            <a:lvl2pPr>
              <a:defRPr sz="1800">
                <a:solidFill>
                  <a:srgbClr val="0F435E"/>
                </a:solidFill>
              </a:defRPr>
            </a:lvl2pPr>
            <a:lvl3pPr>
              <a:defRPr>
                <a:solidFill>
                  <a:srgbClr val="0F435E"/>
                </a:solidFill>
              </a:defRPr>
            </a:lvl3pPr>
          </a:lstStyle>
          <a:p>
            <a:pPr lvl="0"/>
            <a:r>
              <a:rPr lang="de-DE"/>
              <a:t>Mastertext Arial 20, dunkelblau</a:t>
            </a:r>
          </a:p>
          <a:p>
            <a:pPr lvl="0"/>
            <a:endParaRPr lang="de-DE"/>
          </a:p>
          <a:p>
            <a:pPr lvl="1"/>
            <a:r>
              <a:rPr lang="de-DE"/>
              <a:t>Aufzählung ebenfalls Schriftgröße 20</a:t>
            </a:r>
          </a:p>
          <a:p>
            <a:pPr lvl="2"/>
            <a:r>
              <a:rPr lang="de-DE"/>
              <a:t>Ggf. 18 bei viel Text (möglichst vermeiden)</a:t>
            </a:r>
          </a:p>
        </p:txBody>
      </p:sp>
      <p:sp>
        <p:nvSpPr>
          <p:cNvPr id="2" name="Datumsplatzhalter 1">
            <a:extLst>
              <a:ext uri="{FF2B5EF4-FFF2-40B4-BE49-F238E27FC236}">
                <a16:creationId xmlns:a16="http://schemas.microsoft.com/office/drawing/2014/main" id="{52E686F6-B05B-4198-BA26-78908A356564}"/>
              </a:ext>
            </a:extLst>
          </p:cNvPr>
          <p:cNvSpPr>
            <a:spLocks noGrp="1"/>
          </p:cNvSpPr>
          <p:nvPr>
            <p:ph type="dt" sz="half" idx="16"/>
          </p:nvPr>
        </p:nvSpPr>
        <p:spPr/>
        <p:txBody>
          <a:bodyPr/>
          <a:lstStyle/>
          <a:p>
            <a:fld id="{9F37C9E1-B01B-4F6C-AB66-13F58C4CD091}" type="datetime1">
              <a:rPr lang="de-DE" smtClean="0"/>
              <a:t>11.01.2024</a:t>
            </a:fld>
            <a:endParaRPr lang="de-DE"/>
          </a:p>
        </p:txBody>
      </p:sp>
      <p:sp>
        <p:nvSpPr>
          <p:cNvPr id="3" name="Fußzeilenplatzhalter 2">
            <a:extLst>
              <a:ext uri="{FF2B5EF4-FFF2-40B4-BE49-F238E27FC236}">
                <a16:creationId xmlns:a16="http://schemas.microsoft.com/office/drawing/2014/main" id="{B61EFF68-54C6-4092-ADB7-75639FBFB7F0}"/>
              </a:ext>
            </a:extLst>
          </p:cNvPr>
          <p:cNvSpPr>
            <a:spLocks noGrp="1"/>
          </p:cNvSpPr>
          <p:nvPr>
            <p:ph type="ftr" sz="quarter" idx="17"/>
          </p:nvPr>
        </p:nvSpPr>
        <p:spPr/>
        <p:txBody>
          <a:bodyPr/>
          <a:lstStyle/>
          <a:p>
            <a:r>
              <a:rPr lang="de-DE"/>
              <a:t>IKI Small Grants</a:t>
            </a:r>
          </a:p>
        </p:txBody>
      </p:sp>
      <p:sp>
        <p:nvSpPr>
          <p:cNvPr id="4" name="Foliennummernplatzhalter 3">
            <a:extLst>
              <a:ext uri="{FF2B5EF4-FFF2-40B4-BE49-F238E27FC236}">
                <a16:creationId xmlns:a16="http://schemas.microsoft.com/office/drawing/2014/main" id="{484A07D8-434F-425B-B1D0-0A43B753A457}"/>
              </a:ext>
            </a:extLst>
          </p:cNvPr>
          <p:cNvSpPr>
            <a:spLocks noGrp="1"/>
          </p:cNvSpPr>
          <p:nvPr>
            <p:ph type="sldNum" sz="quarter" idx="18"/>
          </p:nvPr>
        </p:nvSpPr>
        <p:spPr/>
        <p:txBody>
          <a:bodyPr/>
          <a:lstStyle/>
          <a:p>
            <a:fld id="{AAB11488-ACE6-4348-8502-F9B1813AA530}" type="slidenum">
              <a:rPr lang="de-DE" smtClean="0"/>
              <a:t>‹#›</a:t>
            </a:fld>
            <a:endParaRPr lang="de-DE"/>
          </a:p>
        </p:txBody>
      </p:sp>
    </p:spTree>
    <p:extLst>
      <p:ext uri="{BB962C8B-B14F-4D97-AF65-F5344CB8AC3E}">
        <p14:creationId xmlns:p14="http://schemas.microsoft.com/office/powerpoint/2010/main" val="401768321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8 Diagonale Inhaltsfeld grün">
    <p:spTree>
      <p:nvGrpSpPr>
        <p:cNvPr id="1" name=""/>
        <p:cNvGrpSpPr/>
        <p:nvPr/>
      </p:nvGrpSpPr>
      <p:grpSpPr>
        <a:xfrm>
          <a:off x="0" y="0"/>
          <a:ext cx="0" cy="0"/>
          <a:chOff x="0" y="0"/>
          <a:chExt cx="0" cy="0"/>
        </a:xfrm>
      </p:grpSpPr>
      <p:sp>
        <p:nvSpPr>
          <p:cNvPr id="6" name="Gleichschenkliges Dreieck 5">
            <a:extLst>
              <a:ext uri="{FF2B5EF4-FFF2-40B4-BE49-F238E27FC236}">
                <a16:creationId xmlns:a16="http://schemas.microsoft.com/office/drawing/2014/main" id="{A8083524-2775-4DDA-ABFF-7ECCDB3BCB04}"/>
              </a:ext>
            </a:extLst>
          </p:cNvPr>
          <p:cNvSpPr/>
          <p:nvPr userDrawn="1"/>
        </p:nvSpPr>
        <p:spPr>
          <a:xfrm>
            <a:off x="4379690" y="-90523"/>
            <a:ext cx="5054412" cy="6948523"/>
          </a:xfrm>
          <a:prstGeom prst="triangle">
            <a:avLst>
              <a:gd name="adj" fmla="val 0"/>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err="1"/>
          </a:p>
        </p:txBody>
      </p:sp>
      <p:sp>
        <p:nvSpPr>
          <p:cNvPr id="7" name="Rechteck 6">
            <a:extLst>
              <a:ext uri="{FF2B5EF4-FFF2-40B4-BE49-F238E27FC236}">
                <a16:creationId xmlns:a16="http://schemas.microsoft.com/office/drawing/2014/main" id="{F23EF304-3B17-4223-9D5D-DCE98A5CB1C2}"/>
              </a:ext>
            </a:extLst>
          </p:cNvPr>
          <p:cNvSpPr/>
          <p:nvPr userDrawn="1"/>
        </p:nvSpPr>
        <p:spPr>
          <a:xfrm>
            <a:off x="-2" y="0"/>
            <a:ext cx="4379691" cy="6858000"/>
          </a:xfrm>
          <a:prstGeom prst="rect">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 name="Rechteck 13">
            <a:extLst>
              <a:ext uri="{FF2B5EF4-FFF2-40B4-BE49-F238E27FC236}">
                <a16:creationId xmlns:a16="http://schemas.microsoft.com/office/drawing/2014/main" id="{F190B382-4D33-422F-9D4A-235E40E28F3E}"/>
              </a:ext>
            </a:extLst>
          </p:cNvPr>
          <p:cNvSpPr/>
          <p:nvPr userDrawn="1"/>
        </p:nvSpPr>
        <p:spPr>
          <a:xfrm>
            <a:off x="-17788" y="0"/>
            <a:ext cx="368231" cy="6858000"/>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Grafik 11">
            <a:extLst>
              <a:ext uri="{FF2B5EF4-FFF2-40B4-BE49-F238E27FC236}">
                <a16:creationId xmlns:a16="http://schemas.microsoft.com/office/drawing/2014/main" id="{0B3BBE6C-66C2-4157-9179-F689A51653E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173630" y="563210"/>
            <a:ext cx="735165" cy="735165"/>
          </a:xfrm>
          <a:prstGeom prst="rect">
            <a:avLst/>
          </a:prstGeom>
        </p:spPr>
      </p:pic>
      <p:sp>
        <p:nvSpPr>
          <p:cNvPr id="13" name="Rechteck 5">
            <a:extLst>
              <a:ext uri="{FF2B5EF4-FFF2-40B4-BE49-F238E27FC236}">
                <a16:creationId xmlns:a16="http://schemas.microsoft.com/office/drawing/2014/main" id="{55D1BA68-D884-41C9-96D4-45183F89574E}"/>
              </a:ext>
            </a:extLst>
          </p:cNvPr>
          <p:cNvSpPr/>
          <p:nvPr userDrawn="1"/>
        </p:nvSpPr>
        <p:spPr>
          <a:xfrm rot="5400000" flipH="1">
            <a:off x="7841706" y="-3394600"/>
            <a:ext cx="49801" cy="8650787"/>
          </a:xfrm>
          <a:prstGeom prst="rect">
            <a:avLst/>
          </a:prstGeom>
          <a:solidFill>
            <a:srgbClr val="26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4" name="Textplatzhalter 10">
            <a:extLst>
              <a:ext uri="{FF2B5EF4-FFF2-40B4-BE49-F238E27FC236}">
                <a16:creationId xmlns:a16="http://schemas.microsoft.com/office/drawing/2014/main" id="{5EB6E941-03E0-43C2-8BCF-56F8CD5607B9}"/>
              </a:ext>
            </a:extLst>
          </p:cNvPr>
          <p:cNvSpPr>
            <a:spLocks noGrp="1"/>
          </p:cNvSpPr>
          <p:nvPr>
            <p:ph type="body" sz="quarter" idx="14" hasCustomPrompt="1"/>
          </p:nvPr>
        </p:nvSpPr>
        <p:spPr>
          <a:xfrm>
            <a:off x="4000500" y="355619"/>
            <a:ext cx="8191500" cy="540000"/>
          </a:xfrm>
        </p:spPr>
        <p:txBody>
          <a:bodyPr/>
          <a:lstStyle>
            <a:lvl1pPr algn="r">
              <a:defRPr lang="de-DE" sz="3600" b="1" kern="1200" dirty="0" smtClean="0">
                <a:solidFill>
                  <a:srgbClr val="0F435E"/>
                </a:solidFill>
                <a:latin typeface="+mn-lt"/>
                <a:ea typeface="+mn-ea"/>
                <a:cs typeface="+mn-cs"/>
              </a:defRPr>
            </a:lvl1pPr>
          </a:lstStyle>
          <a:p>
            <a:pPr lvl="0"/>
            <a:r>
              <a:rPr lang="de-DE"/>
              <a:t>Überschrift</a:t>
            </a:r>
          </a:p>
        </p:txBody>
      </p:sp>
      <p:sp>
        <p:nvSpPr>
          <p:cNvPr id="11" name="Textfeld 10">
            <a:extLst>
              <a:ext uri="{FF2B5EF4-FFF2-40B4-BE49-F238E27FC236}">
                <a16:creationId xmlns:a16="http://schemas.microsoft.com/office/drawing/2014/main" id="{3157BBFD-ECB8-44DF-9915-E0FF04F2569B}"/>
              </a:ext>
            </a:extLst>
          </p:cNvPr>
          <p:cNvSpPr txBox="1"/>
          <p:nvPr userDrawn="1"/>
        </p:nvSpPr>
        <p:spPr>
          <a:xfrm>
            <a:off x="1583999" y="1620000"/>
            <a:ext cx="9756000" cy="4356000"/>
          </a:xfrm>
          <a:prstGeom prst="rect">
            <a:avLst/>
          </a:prstGeom>
          <a:noFill/>
        </p:spPr>
        <p:txBody>
          <a:bodyPr wrap="square" rtlCol="0">
            <a:noAutofit/>
          </a:bodyPr>
          <a:lstStyle/>
          <a:p>
            <a:pPr algn="l"/>
            <a:endParaRPr lang="en-GB" sz="1800" noProof="0"/>
          </a:p>
        </p:txBody>
      </p:sp>
      <p:sp>
        <p:nvSpPr>
          <p:cNvPr id="15" name="Textplatzhalter 8">
            <a:extLst>
              <a:ext uri="{FF2B5EF4-FFF2-40B4-BE49-F238E27FC236}">
                <a16:creationId xmlns:a16="http://schemas.microsoft.com/office/drawing/2014/main" id="{409089FE-7E94-4E93-8076-B9CF06EC08FA}"/>
              </a:ext>
            </a:extLst>
          </p:cNvPr>
          <p:cNvSpPr>
            <a:spLocks noGrp="1"/>
          </p:cNvSpPr>
          <p:nvPr>
            <p:ph type="body" sz="quarter" idx="15" hasCustomPrompt="1"/>
          </p:nvPr>
        </p:nvSpPr>
        <p:spPr>
          <a:xfrm>
            <a:off x="1597025" y="1597025"/>
            <a:ext cx="9750425" cy="4373563"/>
          </a:xfrm>
        </p:spPr>
        <p:txBody>
          <a:bodyPr/>
          <a:lstStyle>
            <a:lvl1pPr>
              <a:defRPr sz="1800">
                <a:solidFill>
                  <a:srgbClr val="0F435E"/>
                </a:solidFill>
              </a:defRPr>
            </a:lvl1pPr>
            <a:lvl2pPr>
              <a:defRPr sz="1800">
                <a:solidFill>
                  <a:srgbClr val="0F435E"/>
                </a:solidFill>
              </a:defRPr>
            </a:lvl2pPr>
            <a:lvl3pPr>
              <a:defRPr>
                <a:solidFill>
                  <a:srgbClr val="0F435E"/>
                </a:solidFill>
              </a:defRPr>
            </a:lvl3pPr>
          </a:lstStyle>
          <a:p>
            <a:pPr lvl="0"/>
            <a:r>
              <a:rPr lang="de-DE"/>
              <a:t>Mastertext Arial 20, dunkelblau</a:t>
            </a:r>
          </a:p>
          <a:p>
            <a:pPr lvl="0"/>
            <a:endParaRPr lang="de-DE"/>
          </a:p>
          <a:p>
            <a:pPr lvl="1"/>
            <a:r>
              <a:rPr lang="de-DE"/>
              <a:t>Aufzählung ebenfalls Schriftgröße 20</a:t>
            </a:r>
          </a:p>
          <a:p>
            <a:pPr lvl="2"/>
            <a:r>
              <a:rPr lang="de-DE"/>
              <a:t>Ggf. 18 bei viel Text (möglichst vermeiden)</a:t>
            </a:r>
          </a:p>
        </p:txBody>
      </p:sp>
      <p:sp>
        <p:nvSpPr>
          <p:cNvPr id="2" name="Datumsplatzhalter 1">
            <a:extLst>
              <a:ext uri="{FF2B5EF4-FFF2-40B4-BE49-F238E27FC236}">
                <a16:creationId xmlns:a16="http://schemas.microsoft.com/office/drawing/2014/main" id="{90042E4A-DB7F-49FE-81EB-097731A4024D}"/>
              </a:ext>
            </a:extLst>
          </p:cNvPr>
          <p:cNvSpPr>
            <a:spLocks noGrp="1"/>
          </p:cNvSpPr>
          <p:nvPr>
            <p:ph type="dt" sz="half" idx="16"/>
          </p:nvPr>
        </p:nvSpPr>
        <p:spPr/>
        <p:txBody>
          <a:bodyPr/>
          <a:lstStyle/>
          <a:p>
            <a:fld id="{5E60FF4F-137B-49A4-BCA8-4C1FD498C46A}" type="datetime1">
              <a:rPr lang="de-DE" smtClean="0"/>
              <a:t>11.01.2024</a:t>
            </a:fld>
            <a:endParaRPr lang="de-DE"/>
          </a:p>
        </p:txBody>
      </p:sp>
      <p:sp>
        <p:nvSpPr>
          <p:cNvPr id="3" name="Fußzeilenplatzhalter 2">
            <a:extLst>
              <a:ext uri="{FF2B5EF4-FFF2-40B4-BE49-F238E27FC236}">
                <a16:creationId xmlns:a16="http://schemas.microsoft.com/office/drawing/2014/main" id="{CBD11298-D4B4-48BC-8B20-00D9B2C62073}"/>
              </a:ext>
            </a:extLst>
          </p:cNvPr>
          <p:cNvSpPr>
            <a:spLocks noGrp="1"/>
          </p:cNvSpPr>
          <p:nvPr>
            <p:ph type="ftr" sz="quarter" idx="17"/>
          </p:nvPr>
        </p:nvSpPr>
        <p:spPr/>
        <p:txBody>
          <a:bodyPr/>
          <a:lstStyle/>
          <a:p>
            <a:r>
              <a:rPr lang="de-DE"/>
              <a:t>IKI Small Grants</a:t>
            </a:r>
          </a:p>
        </p:txBody>
      </p:sp>
      <p:sp>
        <p:nvSpPr>
          <p:cNvPr id="4" name="Foliennummernplatzhalter 3">
            <a:extLst>
              <a:ext uri="{FF2B5EF4-FFF2-40B4-BE49-F238E27FC236}">
                <a16:creationId xmlns:a16="http://schemas.microsoft.com/office/drawing/2014/main" id="{7B91E969-A8AB-49E9-A3D9-9248AFD2EE23}"/>
              </a:ext>
            </a:extLst>
          </p:cNvPr>
          <p:cNvSpPr>
            <a:spLocks noGrp="1"/>
          </p:cNvSpPr>
          <p:nvPr>
            <p:ph type="sldNum" sz="quarter" idx="18"/>
          </p:nvPr>
        </p:nvSpPr>
        <p:spPr/>
        <p:txBody>
          <a:bodyPr/>
          <a:lstStyle/>
          <a:p>
            <a:fld id="{AAB11488-ACE6-4348-8502-F9B1813AA530}" type="slidenum">
              <a:rPr lang="de-DE" smtClean="0"/>
              <a:t>‹#›</a:t>
            </a:fld>
            <a:endParaRPr lang="de-DE"/>
          </a:p>
        </p:txBody>
      </p:sp>
    </p:spTree>
    <p:extLst>
      <p:ext uri="{BB962C8B-B14F-4D97-AF65-F5344CB8AC3E}">
        <p14:creationId xmlns:p14="http://schemas.microsoft.com/office/powerpoint/2010/main" val="257773990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9 Diagonale Inhaltsfolie">
    <p:spTree>
      <p:nvGrpSpPr>
        <p:cNvPr id="1" name=""/>
        <p:cNvGrpSpPr/>
        <p:nvPr/>
      </p:nvGrpSpPr>
      <p:grpSpPr>
        <a:xfrm>
          <a:off x="0" y="0"/>
          <a:ext cx="0" cy="0"/>
          <a:chOff x="0" y="0"/>
          <a:chExt cx="0" cy="0"/>
        </a:xfrm>
      </p:grpSpPr>
      <p:sp>
        <p:nvSpPr>
          <p:cNvPr id="6" name="Gleichschenkliges Dreieck 5">
            <a:extLst>
              <a:ext uri="{FF2B5EF4-FFF2-40B4-BE49-F238E27FC236}">
                <a16:creationId xmlns:a16="http://schemas.microsoft.com/office/drawing/2014/main" id="{A8083524-2775-4DDA-ABFF-7ECCDB3BCB04}"/>
              </a:ext>
            </a:extLst>
          </p:cNvPr>
          <p:cNvSpPr/>
          <p:nvPr userDrawn="1"/>
        </p:nvSpPr>
        <p:spPr>
          <a:xfrm>
            <a:off x="4379690" y="-90523"/>
            <a:ext cx="5054412" cy="6948523"/>
          </a:xfrm>
          <a:prstGeom prst="triangle">
            <a:avLst>
              <a:gd name="adj" fmla="val 0"/>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err="1"/>
          </a:p>
        </p:txBody>
      </p:sp>
      <p:sp>
        <p:nvSpPr>
          <p:cNvPr id="7" name="Rechteck 6">
            <a:extLst>
              <a:ext uri="{FF2B5EF4-FFF2-40B4-BE49-F238E27FC236}">
                <a16:creationId xmlns:a16="http://schemas.microsoft.com/office/drawing/2014/main" id="{F23EF304-3B17-4223-9D5D-DCE98A5CB1C2}"/>
              </a:ext>
            </a:extLst>
          </p:cNvPr>
          <p:cNvSpPr/>
          <p:nvPr userDrawn="1"/>
        </p:nvSpPr>
        <p:spPr>
          <a:xfrm>
            <a:off x="-2" y="0"/>
            <a:ext cx="4379691" cy="6858000"/>
          </a:xfrm>
          <a:prstGeom prst="rect">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15" name="Grafik 14">
            <a:extLst>
              <a:ext uri="{FF2B5EF4-FFF2-40B4-BE49-F238E27FC236}">
                <a16:creationId xmlns:a16="http://schemas.microsoft.com/office/drawing/2014/main" id="{1F2078D8-4F9F-4AAF-AE3B-276E32D1CC2D}"/>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173630" y="563210"/>
            <a:ext cx="735165" cy="735165"/>
          </a:xfrm>
          <a:prstGeom prst="rect">
            <a:avLst/>
          </a:prstGeom>
        </p:spPr>
      </p:pic>
      <p:sp>
        <p:nvSpPr>
          <p:cNvPr id="9" name="Rechteck 5">
            <a:extLst>
              <a:ext uri="{FF2B5EF4-FFF2-40B4-BE49-F238E27FC236}">
                <a16:creationId xmlns:a16="http://schemas.microsoft.com/office/drawing/2014/main" id="{C621FBD4-9A25-4E74-8F6C-3B7E870E7F81}"/>
              </a:ext>
            </a:extLst>
          </p:cNvPr>
          <p:cNvSpPr/>
          <p:nvPr userDrawn="1"/>
        </p:nvSpPr>
        <p:spPr>
          <a:xfrm rot="5400000" flipH="1">
            <a:off x="7841706" y="-3394600"/>
            <a:ext cx="49801" cy="8650787"/>
          </a:xfrm>
          <a:prstGeom prst="rect">
            <a:avLst/>
          </a:prstGeom>
          <a:solidFill>
            <a:srgbClr val="26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0" name="Textplatzhalter 10">
            <a:extLst>
              <a:ext uri="{FF2B5EF4-FFF2-40B4-BE49-F238E27FC236}">
                <a16:creationId xmlns:a16="http://schemas.microsoft.com/office/drawing/2014/main" id="{B6EDD5FB-1678-49A5-A294-114D0148DE46}"/>
              </a:ext>
            </a:extLst>
          </p:cNvPr>
          <p:cNvSpPr>
            <a:spLocks noGrp="1"/>
          </p:cNvSpPr>
          <p:nvPr>
            <p:ph type="body" sz="quarter" idx="14" hasCustomPrompt="1"/>
          </p:nvPr>
        </p:nvSpPr>
        <p:spPr>
          <a:xfrm>
            <a:off x="4000500" y="355619"/>
            <a:ext cx="8191500" cy="540000"/>
          </a:xfrm>
        </p:spPr>
        <p:txBody>
          <a:bodyPr/>
          <a:lstStyle>
            <a:lvl1pPr algn="r">
              <a:defRPr lang="de-DE" sz="3600" b="1" kern="1200" dirty="0" smtClean="0">
                <a:solidFill>
                  <a:srgbClr val="0F435E"/>
                </a:solidFill>
                <a:latin typeface="+mn-lt"/>
                <a:ea typeface="+mn-ea"/>
                <a:cs typeface="+mn-cs"/>
              </a:defRPr>
            </a:lvl1pPr>
          </a:lstStyle>
          <a:p>
            <a:pPr lvl="0"/>
            <a:r>
              <a:rPr lang="de-DE"/>
              <a:t>Überschrift</a:t>
            </a:r>
          </a:p>
        </p:txBody>
      </p:sp>
      <p:sp>
        <p:nvSpPr>
          <p:cNvPr id="11" name="Textfeld 10">
            <a:extLst>
              <a:ext uri="{FF2B5EF4-FFF2-40B4-BE49-F238E27FC236}">
                <a16:creationId xmlns:a16="http://schemas.microsoft.com/office/drawing/2014/main" id="{CE73AB2F-34FE-4159-BECA-740334090BB9}"/>
              </a:ext>
            </a:extLst>
          </p:cNvPr>
          <p:cNvSpPr txBox="1"/>
          <p:nvPr userDrawn="1"/>
        </p:nvSpPr>
        <p:spPr>
          <a:xfrm>
            <a:off x="1583999" y="1620000"/>
            <a:ext cx="9756000" cy="4356000"/>
          </a:xfrm>
          <a:prstGeom prst="rect">
            <a:avLst/>
          </a:prstGeom>
          <a:noFill/>
        </p:spPr>
        <p:txBody>
          <a:bodyPr wrap="square" rtlCol="0">
            <a:noAutofit/>
          </a:bodyPr>
          <a:lstStyle/>
          <a:p>
            <a:pPr algn="l"/>
            <a:endParaRPr lang="en-GB" sz="1800" noProof="0"/>
          </a:p>
        </p:txBody>
      </p:sp>
      <p:sp>
        <p:nvSpPr>
          <p:cNvPr id="12" name="Textplatzhalter 8">
            <a:extLst>
              <a:ext uri="{FF2B5EF4-FFF2-40B4-BE49-F238E27FC236}">
                <a16:creationId xmlns:a16="http://schemas.microsoft.com/office/drawing/2014/main" id="{EDF5328A-DBD4-4BAF-A34F-705AADF68D6C}"/>
              </a:ext>
            </a:extLst>
          </p:cNvPr>
          <p:cNvSpPr>
            <a:spLocks noGrp="1"/>
          </p:cNvSpPr>
          <p:nvPr>
            <p:ph type="body" sz="quarter" idx="15" hasCustomPrompt="1"/>
          </p:nvPr>
        </p:nvSpPr>
        <p:spPr>
          <a:xfrm>
            <a:off x="1597025" y="1597025"/>
            <a:ext cx="9750425" cy="4373563"/>
          </a:xfrm>
        </p:spPr>
        <p:txBody>
          <a:bodyPr/>
          <a:lstStyle>
            <a:lvl1pPr>
              <a:defRPr sz="1800">
                <a:solidFill>
                  <a:srgbClr val="0F435E"/>
                </a:solidFill>
              </a:defRPr>
            </a:lvl1pPr>
            <a:lvl2pPr>
              <a:defRPr sz="1800">
                <a:solidFill>
                  <a:srgbClr val="0F435E"/>
                </a:solidFill>
              </a:defRPr>
            </a:lvl2pPr>
            <a:lvl3pPr>
              <a:defRPr>
                <a:solidFill>
                  <a:srgbClr val="0F435E"/>
                </a:solidFill>
              </a:defRPr>
            </a:lvl3pPr>
          </a:lstStyle>
          <a:p>
            <a:pPr lvl="0"/>
            <a:r>
              <a:rPr lang="de-DE"/>
              <a:t>Mastertext Arial 20, dunkelblau</a:t>
            </a:r>
          </a:p>
          <a:p>
            <a:pPr lvl="0"/>
            <a:endParaRPr lang="de-DE"/>
          </a:p>
          <a:p>
            <a:pPr lvl="1"/>
            <a:r>
              <a:rPr lang="de-DE"/>
              <a:t>Aufzählung ebenfalls Schriftgröße 20</a:t>
            </a:r>
          </a:p>
          <a:p>
            <a:pPr lvl="2"/>
            <a:r>
              <a:rPr lang="de-DE"/>
              <a:t>Ggf. 18 bei viel Text (möglichst vermeiden)</a:t>
            </a:r>
          </a:p>
        </p:txBody>
      </p:sp>
      <p:sp>
        <p:nvSpPr>
          <p:cNvPr id="2" name="Datumsplatzhalter 1">
            <a:extLst>
              <a:ext uri="{FF2B5EF4-FFF2-40B4-BE49-F238E27FC236}">
                <a16:creationId xmlns:a16="http://schemas.microsoft.com/office/drawing/2014/main" id="{CC60D0F1-5F39-4552-BC9A-AF77ACC9B10B}"/>
              </a:ext>
            </a:extLst>
          </p:cNvPr>
          <p:cNvSpPr>
            <a:spLocks noGrp="1"/>
          </p:cNvSpPr>
          <p:nvPr>
            <p:ph type="dt" sz="half" idx="16"/>
          </p:nvPr>
        </p:nvSpPr>
        <p:spPr/>
        <p:txBody>
          <a:bodyPr/>
          <a:lstStyle/>
          <a:p>
            <a:fld id="{E9618C20-FF12-48F2-AD9D-73C378D0F8AA}" type="datetime1">
              <a:rPr lang="de-DE" smtClean="0"/>
              <a:t>11.01.2024</a:t>
            </a:fld>
            <a:endParaRPr lang="de-DE"/>
          </a:p>
        </p:txBody>
      </p:sp>
      <p:sp>
        <p:nvSpPr>
          <p:cNvPr id="3" name="Fußzeilenplatzhalter 2">
            <a:extLst>
              <a:ext uri="{FF2B5EF4-FFF2-40B4-BE49-F238E27FC236}">
                <a16:creationId xmlns:a16="http://schemas.microsoft.com/office/drawing/2014/main" id="{E367C878-3BB6-4E38-BC89-B0ED73069AFB}"/>
              </a:ext>
            </a:extLst>
          </p:cNvPr>
          <p:cNvSpPr>
            <a:spLocks noGrp="1"/>
          </p:cNvSpPr>
          <p:nvPr>
            <p:ph type="ftr" sz="quarter" idx="17"/>
          </p:nvPr>
        </p:nvSpPr>
        <p:spPr/>
        <p:txBody>
          <a:bodyPr/>
          <a:lstStyle/>
          <a:p>
            <a:r>
              <a:rPr lang="de-DE"/>
              <a:t>IKI Small Grants</a:t>
            </a:r>
          </a:p>
        </p:txBody>
      </p:sp>
      <p:sp>
        <p:nvSpPr>
          <p:cNvPr id="4" name="Foliennummernplatzhalter 3">
            <a:extLst>
              <a:ext uri="{FF2B5EF4-FFF2-40B4-BE49-F238E27FC236}">
                <a16:creationId xmlns:a16="http://schemas.microsoft.com/office/drawing/2014/main" id="{3816C826-A2FC-4F3F-B45E-9922ECFF7F9D}"/>
              </a:ext>
            </a:extLst>
          </p:cNvPr>
          <p:cNvSpPr>
            <a:spLocks noGrp="1"/>
          </p:cNvSpPr>
          <p:nvPr>
            <p:ph type="sldNum" sz="quarter" idx="18"/>
          </p:nvPr>
        </p:nvSpPr>
        <p:spPr/>
        <p:txBody>
          <a:bodyPr/>
          <a:lstStyle/>
          <a:p>
            <a:fld id="{AAB11488-ACE6-4348-8502-F9B1813AA530}" type="slidenum">
              <a:rPr lang="de-DE" smtClean="0"/>
              <a:t>‹#›</a:t>
            </a:fld>
            <a:endParaRPr lang="de-DE"/>
          </a:p>
        </p:txBody>
      </p:sp>
    </p:spTree>
    <p:extLst>
      <p:ext uri="{BB962C8B-B14F-4D97-AF65-F5344CB8AC3E}">
        <p14:creationId xmlns:p14="http://schemas.microsoft.com/office/powerpoint/2010/main" val="414335510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 Inhaltsfeld Rosette gold">
    <p:spTree>
      <p:nvGrpSpPr>
        <p:cNvPr id="1" name=""/>
        <p:cNvGrpSpPr/>
        <p:nvPr/>
      </p:nvGrpSpPr>
      <p:grpSpPr>
        <a:xfrm>
          <a:off x="0" y="0"/>
          <a:ext cx="0" cy="0"/>
          <a:chOff x="0" y="0"/>
          <a:chExt cx="0" cy="0"/>
        </a:xfrm>
      </p:grpSpPr>
      <p:sp>
        <p:nvSpPr>
          <p:cNvPr id="9" name="Rechteck 13">
            <a:extLst>
              <a:ext uri="{FF2B5EF4-FFF2-40B4-BE49-F238E27FC236}">
                <a16:creationId xmlns:a16="http://schemas.microsoft.com/office/drawing/2014/main" id="{F190B382-4D33-422F-9D4A-235E40E28F3E}"/>
              </a:ext>
            </a:extLst>
          </p:cNvPr>
          <p:cNvSpPr/>
          <p:nvPr userDrawn="1"/>
        </p:nvSpPr>
        <p:spPr>
          <a:xfrm>
            <a:off x="-17788" y="0"/>
            <a:ext cx="368231" cy="6858000"/>
          </a:xfrm>
          <a:prstGeom prst="rect">
            <a:avLst/>
          </a:prstGeom>
          <a:solidFill>
            <a:srgbClr val="E8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0" name="Grafik 9">
            <a:extLst>
              <a:ext uri="{FF2B5EF4-FFF2-40B4-BE49-F238E27FC236}">
                <a16:creationId xmlns:a16="http://schemas.microsoft.com/office/drawing/2014/main" id="{FA3631DB-808A-46EF-9C74-8EFDCE009292}"/>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173630" y="563210"/>
            <a:ext cx="735165" cy="735165"/>
          </a:xfrm>
          <a:prstGeom prst="rect">
            <a:avLst/>
          </a:prstGeom>
        </p:spPr>
      </p:pic>
      <p:sp>
        <p:nvSpPr>
          <p:cNvPr id="11" name="Rechteck 5">
            <a:extLst>
              <a:ext uri="{FF2B5EF4-FFF2-40B4-BE49-F238E27FC236}">
                <a16:creationId xmlns:a16="http://schemas.microsoft.com/office/drawing/2014/main" id="{955B08B5-FC79-4155-BE4B-A098B6A48D09}"/>
              </a:ext>
            </a:extLst>
          </p:cNvPr>
          <p:cNvSpPr/>
          <p:nvPr userDrawn="1"/>
        </p:nvSpPr>
        <p:spPr>
          <a:xfrm rot="5400000" flipH="1">
            <a:off x="7841706" y="-3394600"/>
            <a:ext cx="49801" cy="8650787"/>
          </a:xfrm>
          <a:prstGeom prst="rect">
            <a:avLst/>
          </a:prstGeom>
          <a:solidFill>
            <a:srgbClr val="26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2" name="Textplatzhalter 10">
            <a:extLst>
              <a:ext uri="{FF2B5EF4-FFF2-40B4-BE49-F238E27FC236}">
                <a16:creationId xmlns:a16="http://schemas.microsoft.com/office/drawing/2014/main" id="{1CCAB1DE-3786-44F1-A491-473EC34B328F}"/>
              </a:ext>
            </a:extLst>
          </p:cNvPr>
          <p:cNvSpPr>
            <a:spLocks noGrp="1"/>
          </p:cNvSpPr>
          <p:nvPr>
            <p:ph type="body" sz="quarter" idx="14" hasCustomPrompt="1"/>
          </p:nvPr>
        </p:nvSpPr>
        <p:spPr>
          <a:xfrm>
            <a:off x="4000500" y="355619"/>
            <a:ext cx="8191500" cy="540000"/>
          </a:xfrm>
        </p:spPr>
        <p:txBody>
          <a:bodyPr/>
          <a:lstStyle>
            <a:lvl1pPr algn="r">
              <a:defRPr lang="de-DE" sz="3600" b="1" kern="1200" dirty="0" smtClean="0">
                <a:solidFill>
                  <a:srgbClr val="0F435E"/>
                </a:solidFill>
                <a:latin typeface="+mn-lt"/>
                <a:ea typeface="+mn-ea"/>
                <a:cs typeface="+mn-cs"/>
              </a:defRPr>
            </a:lvl1pPr>
          </a:lstStyle>
          <a:p>
            <a:pPr lvl="0"/>
            <a:r>
              <a:rPr lang="de-DE"/>
              <a:t>Überschrift</a:t>
            </a:r>
          </a:p>
        </p:txBody>
      </p:sp>
      <p:sp>
        <p:nvSpPr>
          <p:cNvPr id="14" name="Textplatzhalter 8">
            <a:extLst>
              <a:ext uri="{FF2B5EF4-FFF2-40B4-BE49-F238E27FC236}">
                <a16:creationId xmlns:a16="http://schemas.microsoft.com/office/drawing/2014/main" id="{4D86DE43-210B-4ED1-A3AC-95743356F4DB}"/>
              </a:ext>
            </a:extLst>
          </p:cNvPr>
          <p:cNvSpPr>
            <a:spLocks noGrp="1"/>
          </p:cNvSpPr>
          <p:nvPr>
            <p:ph type="body" sz="quarter" idx="15" hasCustomPrompt="1"/>
          </p:nvPr>
        </p:nvSpPr>
        <p:spPr>
          <a:xfrm>
            <a:off x="1597025" y="1597025"/>
            <a:ext cx="9750425" cy="4373563"/>
          </a:xfrm>
        </p:spPr>
        <p:txBody>
          <a:bodyPr/>
          <a:lstStyle>
            <a:lvl1pPr>
              <a:defRPr sz="1800">
                <a:solidFill>
                  <a:srgbClr val="0F435E"/>
                </a:solidFill>
              </a:defRPr>
            </a:lvl1pPr>
            <a:lvl2pPr>
              <a:defRPr sz="1800">
                <a:solidFill>
                  <a:srgbClr val="0F435E"/>
                </a:solidFill>
              </a:defRPr>
            </a:lvl2pPr>
            <a:lvl3pPr>
              <a:defRPr>
                <a:solidFill>
                  <a:srgbClr val="0F435E"/>
                </a:solidFill>
              </a:defRPr>
            </a:lvl3pPr>
          </a:lstStyle>
          <a:p>
            <a:pPr lvl="0"/>
            <a:r>
              <a:rPr lang="de-DE"/>
              <a:t>Mastertext Arial 20, dunkelblau</a:t>
            </a:r>
          </a:p>
          <a:p>
            <a:pPr lvl="0"/>
            <a:endParaRPr lang="de-DE"/>
          </a:p>
          <a:p>
            <a:pPr lvl="1"/>
            <a:r>
              <a:rPr lang="de-DE"/>
              <a:t>Aufzählung ebenfalls Schriftgröße 20</a:t>
            </a:r>
          </a:p>
          <a:p>
            <a:pPr lvl="2"/>
            <a:r>
              <a:rPr lang="de-DE"/>
              <a:t>Ggf. 18 bei viel Text (möglichst vermeiden)</a:t>
            </a:r>
          </a:p>
        </p:txBody>
      </p:sp>
      <p:sp>
        <p:nvSpPr>
          <p:cNvPr id="2" name="Datumsplatzhalter 1">
            <a:extLst>
              <a:ext uri="{FF2B5EF4-FFF2-40B4-BE49-F238E27FC236}">
                <a16:creationId xmlns:a16="http://schemas.microsoft.com/office/drawing/2014/main" id="{06C84B42-70A8-4441-A6FA-6A9C2C062DED}"/>
              </a:ext>
            </a:extLst>
          </p:cNvPr>
          <p:cNvSpPr>
            <a:spLocks noGrp="1"/>
          </p:cNvSpPr>
          <p:nvPr>
            <p:ph type="dt" sz="half" idx="16"/>
          </p:nvPr>
        </p:nvSpPr>
        <p:spPr/>
        <p:txBody>
          <a:bodyPr/>
          <a:lstStyle/>
          <a:p>
            <a:fld id="{2F8C08BB-39C6-4694-A33D-4EA9FC24CB32}" type="datetime1">
              <a:rPr lang="de-DE" smtClean="0"/>
              <a:t>11.01.2024</a:t>
            </a:fld>
            <a:endParaRPr lang="de-DE"/>
          </a:p>
        </p:txBody>
      </p:sp>
      <p:sp>
        <p:nvSpPr>
          <p:cNvPr id="3" name="Fußzeilenplatzhalter 2">
            <a:extLst>
              <a:ext uri="{FF2B5EF4-FFF2-40B4-BE49-F238E27FC236}">
                <a16:creationId xmlns:a16="http://schemas.microsoft.com/office/drawing/2014/main" id="{DCD3BBE6-316E-48F8-B116-A935CE1ADA28}"/>
              </a:ext>
            </a:extLst>
          </p:cNvPr>
          <p:cNvSpPr>
            <a:spLocks noGrp="1"/>
          </p:cNvSpPr>
          <p:nvPr>
            <p:ph type="ftr" sz="quarter" idx="17"/>
          </p:nvPr>
        </p:nvSpPr>
        <p:spPr/>
        <p:txBody>
          <a:bodyPr/>
          <a:lstStyle/>
          <a:p>
            <a:r>
              <a:rPr lang="de-DE"/>
              <a:t>IKI Small Grants</a:t>
            </a:r>
          </a:p>
        </p:txBody>
      </p:sp>
      <p:sp>
        <p:nvSpPr>
          <p:cNvPr id="4" name="Foliennummernplatzhalter 3">
            <a:extLst>
              <a:ext uri="{FF2B5EF4-FFF2-40B4-BE49-F238E27FC236}">
                <a16:creationId xmlns:a16="http://schemas.microsoft.com/office/drawing/2014/main" id="{92FF9677-FADF-48C8-9A33-5AB93252C4A0}"/>
              </a:ext>
            </a:extLst>
          </p:cNvPr>
          <p:cNvSpPr>
            <a:spLocks noGrp="1"/>
          </p:cNvSpPr>
          <p:nvPr>
            <p:ph type="sldNum" sz="quarter" idx="18"/>
          </p:nvPr>
        </p:nvSpPr>
        <p:spPr/>
        <p:txBody>
          <a:bodyPr/>
          <a:lstStyle/>
          <a:p>
            <a:fld id="{AAB11488-ACE6-4348-8502-F9B1813AA530}" type="slidenum">
              <a:rPr lang="de-DE" smtClean="0"/>
              <a:t>‹#›</a:t>
            </a:fld>
            <a:endParaRPr lang="de-DE"/>
          </a:p>
        </p:txBody>
      </p:sp>
    </p:spTree>
    <p:extLst>
      <p:ext uri="{BB962C8B-B14F-4D97-AF65-F5344CB8AC3E}">
        <p14:creationId xmlns:p14="http://schemas.microsoft.com/office/powerpoint/2010/main" val="34336660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 Inhaltsfeld gold">
    <p:spTree>
      <p:nvGrpSpPr>
        <p:cNvPr id="1" name=""/>
        <p:cNvGrpSpPr/>
        <p:nvPr/>
      </p:nvGrpSpPr>
      <p:grpSpPr>
        <a:xfrm>
          <a:off x="0" y="0"/>
          <a:ext cx="0" cy="0"/>
          <a:chOff x="0" y="0"/>
          <a:chExt cx="0" cy="0"/>
        </a:xfrm>
      </p:grpSpPr>
      <p:sp>
        <p:nvSpPr>
          <p:cNvPr id="8" name="Rechteck 13">
            <a:extLst>
              <a:ext uri="{FF2B5EF4-FFF2-40B4-BE49-F238E27FC236}">
                <a16:creationId xmlns:a16="http://schemas.microsoft.com/office/drawing/2014/main" id="{1A6B81BD-AC95-4A3A-B899-9C03B49D5A4C}"/>
              </a:ext>
            </a:extLst>
          </p:cNvPr>
          <p:cNvSpPr/>
          <p:nvPr userDrawn="1"/>
        </p:nvSpPr>
        <p:spPr>
          <a:xfrm>
            <a:off x="-17788" y="0"/>
            <a:ext cx="368231" cy="6858000"/>
          </a:xfrm>
          <a:prstGeom prst="rect">
            <a:avLst/>
          </a:prstGeom>
          <a:solidFill>
            <a:srgbClr val="E8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extplatzhalter 10">
            <a:extLst>
              <a:ext uri="{FF2B5EF4-FFF2-40B4-BE49-F238E27FC236}">
                <a16:creationId xmlns:a16="http://schemas.microsoft.com/office/drawing/2014/main" id="{9BBD7E72-A337-4831-A80D-86C6E449240C}"/>
              </a:ext>
            </a:extLst>
          </p:cNvPr>
          <p:cNvSpPr>
            <a:spLocks noGrp="1"/>
          </p:cNvSpPr>
          <p:nvPr>
            <p:ph type="body" sz="quarter" idx="14" hasCustomPrompt="1"/>
          </p:nvPr>
        </p:nvSpPr>
        <p:spPr>
          <a:xfrm>
            <a:off x="4000500" y="355619"/>
            <a:ext cx="8191500" cy="540000"/>
          </a:xfrm>
        </p:spPr>
        <p:txBody>
          <a:bodyPr/>
          <a:lstStyle>
            <a:lvl1pPr algn="r">
              <a:defRPr lang="de-DE" sz="3600" b="1" kern="1200" dirty="0" smtClean="0">
                <a:solidFill>
                  <a:srgbClr val="0F435E"/>
                </a:solidFill>
                <a:latin typeface="+mn-lt"/>
                <a:ea typeface="+mn-ea"/>
                <a:cs typeface="+mn-cs"/>
              </a:defRPr>
            </a:lvl1pPr>
          </a:lstStyle>
          <a:p>
            <a:pPr lvl="0"/>
            <a:r>
              <a:rPr lang="de-DE"/>
              <a:t>Überschrift</a:t>
            </a:r>
          </a:p>
        </p:txBody>
      </p:sp>
      <p:sp>
        <p:nvSpPr>
          <p:cNvPr id="9" name="Textplatzhalter 8">
            <a:extLst>
              <a:ext uri="{FF2B5EF4-FFF2-40B4-BE49-F238E27FC236}">
                <a16:creationId xmlns:a16="http://schemas.microsoft.com/office/drawing/2014/main" id="{F8844B65-6E5F-461B-BFA4-F319D4CCD0F6}"/>
              </a:ext>
            </a:extLst>
          </p:cNvPr>
          <p:cNvSpPr>
            <a:spLocks noGrp="1"/>
          </p:cNvSpPr>
          <p:nvPr>
            <p:ph type="body" sz="quarter" idx="15" hasCustomPrompt="1"/>
          </p:nvPr>
        </p:nvSpPr>
        <p:spPr>
          <a:xfrm>
            <a:off x="1597025" y="1597025"/>
            <a:ext cx="9750425" cy="4373563"/>
          </a:xfrm>
        </p:spPr>
        <p:txBody>
          <a:bodyPr/>
          <a:lstStyle>
            <a:lvl1pPr>
              <a:defRPr sz="1800">
                <a:solidFill>
                  <a:srgbClr val="0F435E"/>
                </a:solidFill>
              </a:defRPr>
            </a:lvl1pPr>
            <a:lvl2pPr>
              <a:defRPr sz="1800">
                <a:solidFill>
                  <a:srgbClr val="0F435E"/>
                </a:solidFill>
              </a:defRPr>
            </a:lvl2pPr>
            <a:lvl3pPr>
              <a:defRPr>
                <a:solidFill>
                  <a:srgbClr val="0F435E"/>
                </a:solidFill>
              </a:defRPr>
            </a:lvl3pPr>
          </a:lstStyle>
          <a:p>
            <a:pPr lvl="0"/>
            <a:r>
              <a:rPr lang="de-DE"/>
              <a:t>Mastertext Arial 20, dunkelblau</a:t>
            </a:r>
          </a:p>
          <a:p>
            <a:pPr lvl="0"/>
            <a:endParaRPr lang="de-DE"/>
          </a:p>
          <a:p>
            <a:pPr lvl="1"/>
            <a:r>
              <a:rPr lang="de-DE"/>
              <a:t>Aufzählung ebenfalls Schriftgröße 20</a:t>
            </a:r>
          </a:p>
          <a:p>
            <a:pPr lvl="2"/>
            <a:r>
              <a:rPr lang="de-DE"/>
              <a:t>Ggf. 18 bei viel Text (möglichst vermeiden)</a:t>
            </a:r>
          </a:p>
        </p:txBody>
      </p:sp>
      <p:sp>
        <p:nvSpPr>
          <p:cNvPr id="2" name="Datumsplatzhalter 1">
            <a:extLst>
              <a:ext uri="{FF2B5EF4-FFF2-40B4-BE49-F238E27FC236}">
                <a16:creationId xmlns:a16="http://schemas.microsoft.com/office/drawing/2014/main" id="{9F2E8044-C58A-4B9B-8172-647B55CA16E0}"/>
              </a:ext>
            </a:extLst>
          </p:cNvPr>
          <p:cNvSpPr>
            <a:spLocks noGrp="1"/>
          </p:cNvSpPr>
          <p:nvPr>
            <p:ph type="dt" sz="half" idx="16"/>
          </p:nvPr>
        </p:nvSpPr>
        <p:spPr/>
        <p:txBody>
          <a:bodyPr/>
          <a:lstStyle/>
          <a:p>
            <a:fld id="{C239AA4B-8C86-4D9E-B373-706F7E10A169}" type="datetime1">
              <a:rPr lang="de-DE" smtClean="0"/>
              <a:t>11.01.2024</a:t>
            </a:fld>
            <a:endParaRPr lang="de-DE"/>
          </a:p>
        </p:txBody>
      </p:sp>
      <p:sp>
        <p:nvSpPr>
          <p:cNvPr id="3" name="Fußzeilenplatzhalter 2">
            <a:extLst>
              <a:ext uri="{FF2B5EF4-FFF2-40B4-BE49-F238E27FC236}">
                <a16:creationId xmlns:a16="http://schemas.microsoft.com/office/drawing/2014/main" id="{E4C34D49-1C81-4119-AB0E-CA2061315185}"/>
              </a:ext>
            </a:extLst>
          </p:cNvPr>
          <p:cNvSpPr>
            <a:spLocks noGrp="1"/>
          </p:cNvSpPr>
          <p:nvPr>
            <p:ph type="ftr" sz="quarter" idx="17"/>
          </p:nvPr>
        </p:nvSpPr>
        <p:spPr/>
        <p:txBody>
          <a:bodyPr/>
          <a:lstStyle/>
          <a:p>
            <a:r>
              <a:rPr lang="de-DE"/>
              <a:t>IKI Small Grants</a:t>
            </a:r>
          </a:p>
        </p:txBody>
      </p:sp>
      <p:sp>
        <p:nvSpPr>
          <p:cNvPr id="4" name="Foliennummernplatzhalter 3">
            <a:extLst>
              <a:ext uri="{FF2B5EF4-FFF2-40B4-BE49-F238E27FC236}">
                <a16:creationId xmlns:a16="http://schemas.microsoft.com/office/drawing/2014/main" id="{4FA70056-7DC2-4421-93DB-C95D7AC62080}"/>
              </a:ext>
            </a:extLst>
          </p:cNvPr>
          <p:cNvSpPr>
            <a:spLocks noGrp="1"/>
          </p:cNvSpPr>
          <p:nvPr>
            <p:ph type="sldNum" sz="quarter" idx="18"/>
          </p:nvPr>
        </p:nvSpPr>
        <p:spPr/>
        <p:txBody>
          <a:bodyPr/>
          <a:lstStyle/>
          <a:p>
            <a:fld id="{AAB11488-ACE6-4348-8502-F9B1813AA530}" type="slidenum">
              <a:rPr lang="de-DE" smtClean="0"/>
              <a:t>‹#›</a:t>
            </a:fld>
            <a:endParaRPr lang="de-DE"/>
          </a:p>
        </p:txBody>
      </p:sp>
    </p:spTree>
    <p:extLst>
      <p:ext uri="{BB962C8B-B14F-4D97-AF65-F5344CB8AC3E}">
        <p14:creationId xmlns:p14="http://schemas.microsoft.com/office/powerpoint/2010/main" val="320433932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 Diagonale Inhaltsfeld gold">
    <p:spTree>
      <p:nvGrpSpPr>
        <p:cNvPr id="1" name=""/>
        <p:cNvGrpSpPr/>
        <p:nvPr/>
      </p:nvGrpSpPr>
      <p:grpSpPr>
        <a:xfrm>
          <a:off x="0" y="0"/>
          <a:ext cx="0" cy="0"/>
          <a:chOff x="0" y="0"/>
          <a:chExt cx="0" cy="0"/>
        </a:xfrm>
      </p:grpSpPr>
      <p:sp>
        <p:nvSpPr>
          <p:cNvPr id="6" name="Gleichschenkliges Dreieck 5">
            <a:extLst>
              <a:ext uri="{FF2B5EF4-FFF2-40B4-BE49-F238E27FC236}">
                <a16:creationId xmlns:a16="http://schemas.microsoft.com/office/drawing/2014/main" id="{A8083524-2775-4DDA-ABFF-7ECCDB3BCB04}"/>
              </a:ext>
            </a:extLst>
          </p:cNvPr>
          <p:cNvSpPr/>
          <p:nvPr userDrawn="1"/>
        </p:nvSpPr>
        <p:spPr>
          <a:xfrm>
            <a:off x="4379690" y="-90523"/>
            <a:ext cx="5054412" cy="6948523"/>
          </a:xfrm>
          <a:prstGeom prst="triangle">
            <a:avLst>
              <a:gd name="adj" fmla="val 0"/>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err="1"/>
          </a:p>
        </p:txBody>
      </p:sp>
      <p:sp>
        <p:nvSpPr>
          <p:cNvPr id="7" name="Rechteck 6">
            <a:extLst>
              <a:ext uri="{FF2B5EF4-FFF2-40B4-BE49-F238E27FC236}">
                <a16:creationId xmlns:a16="http://schemas.microsoft.com/office/drawing/2014/main" id="{F23EF304-3B17-4223-9D5D-DCE98A5CB1C2}"/>
              </a:ext>
            </a:extLst>
          </p:cNvPr>
          <p:cNvSpPr/>
          <p:nvPr userDrawn="1"/>
        </p:nvSpPr>
        <p:spPr>
          <a:xfrm>
            <a:off x="-2" y="0"/>
            <a:ext cx="4379691" cy="6858000"/>
          </a:xfrm>
          <a:prstGeom prst="rect">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12" name="Grafik 11">
            <a:extLst>
              <a:ext uri="{FF2B5EF4-FFF2-40B4-BE49-F238E27FC236}">
                <a16:creationId xmlns:a16="http://schemas.microsoft.com/office/drawing/2014/main" id="{0B3BBE6C-66C2-4157-9179-F689A51653E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173630" y="563210"/>
            <a:ext cx="735165" cy="735165"/>
          </a:xfrm>
          <a:prstGeom prst="rect">
            <a:avLst/>
          </a:prstGeom>
        </p:spPr>
      </p:pic>
      <p:sp>
        <p:nvSpPr>
          <p:cNvPr id="13" name="Rechteck 5">
            <a:extLst>
              <a:ext uri="{FF2B5EF4-FFF2-40B4-BE49-F238E27FC236}">
                <a16:creationId xmlns:a16="http://schemas.microsoft.com/office/drawing/2014/main" id="{55D1BA68-D884-41C9-96D4-45183F89574E}"/>
              </a:ext>
            </a:extLst>
          </p:cNvPr>
          <p:cNvSpPr/>
          <p:nvPr userDrawn="1"/>
        </p:nvSpPr>
        <p:spPr>
          <a:xfrm rot="5400000" flipH="1">
            <a:off x="7841706" y="-3394600"/>
            <a:ext cx="49801" cy="8650787"/>
          </a:xfrm>
          <a:prstGeom prst="rect">
            <a:avLst/>
          </a:prstGeom>
          <a:solidFill>
            <a:srgbClr val="26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4" name="Textplatzhalter 10">
            <a:extLst>
              <a:ext uri="{FF2B5EF4-FFF2-40B4-BE49-F238E27FC236}">
                <a16:creationId xmlns:a16="http://schemas.microsoft.com/office/drawing/2014/main" id="{5EB6E941-03E0-43C2-8BCF-56F8CD5607B9}"/>
              </a:ext>
            </a:extLst>
          </p:cNvPr>
          <p:cNvSpPr>
            <a:spLocks noGrp="1"/>
          </p:cNvSpPr>
          <p:nvPr>
            <p:ph type="body" sz="quarter" idx="14" hasCustomPrompt="1"/>
          </p:nvPr>
        </p:nvSpPr>
        <p:spPr>
          <a:xfrm>
            <a:off x="4000500" y="355619"/>
            <a:ext cx="8191500" cy="540000"/>
          </a:xfrm>
        </p:spPr>
        <p:txBody>
          <a:bodyPr/>
          <a:lstStyle>
            <a:lvl1pPr algn="r">
              <a:defRPr lang="de-DE" sz="3600" b="1" kern="1200" dirty="0" smtClean="0">
                <a:solidFill>
                  <a:srgbClr val="0F435E"/>
                </a:solidFill>
                <a:latin typeface="+mn-lt"/>
                <a:ea typeface="+mn-ea"/>
                <a:cs typeface="+mn-cs"/>
              </a:defRPr>
            </a:lvl1pPr>
          </a:lstStyle>
          <a:p>
            <a:pPr lvl="0"/>
            <a:r>
              <a:rPr lang="de-DE"/>
              <a:t>Überschrift</a:t>
            </a:r>
          </a:p>
        </p:txBody>
      </p:sp>
      <p:sp>
        <p:nvSpPr>
          <p:cNvPr id="11" name="Textfeld 10">
            <a:extLst>
              <a:ext uri="{FF2B5EF4-FFF2-40B4-BE49-F238E27FC236}">
                <a16:creationId xmlns:a16="http://schemas.microsoft.com/office/drawing/2014/main" id="{3157BBFD-ECB8-44DF-9915-E0FF04F2569B}"/>
              </a:ext>
            </a:extLst>
          </p:cNvPr>
          <p:cNvSpPr txBox="1"/>
          <p:nvPr userDrawn="1"/>
        </p:nvSpPr>
        <p:spPr>
          <a:xfrm>
            <a:off x="1583999" y="1620000"/>
            <a:ext cx="9756000" cy="4356000"/>
          </a:xfrm>
          <a:prstGeom prst="rect">
            <a:avLst/>
          </a:prstGeom>
          <a:noFill/>
        </p:spPr>
        <p:txBody>
          <a:bodyPr wrap="square" rtlCol="0">
            <a:noAutofit/>
          </a:bodyPr>
          <a:lstStyle/>
          <a:p>
            <a:pPr algn="l"/>
            <a:endParaRPr lang="en-GB" sz="1800" noProof="0"/>
          </a:p>
        </p:txBody>
      </p:sp>
      <p:sp>
        <p:nvSpPr>
          <p:cNvPr id="15" name="Textplatzhalter 8">
            <a:extLst>
              <a:ext uri="{FF2B5EF4-FFF2-40B4-BE49-F238E27FC236}">
                <a16:creationId xmlns:a16="http://schemas.microsoft.com/office/drawing/2014/main" id="{409089FE-7E94-4E93-8076-B9CF06EC08FA}"/>
              </a:ext>
            </a:extLst>
          </p:cNvPr>
          <p:cNvSpPr>
            <a:spLocks noGrp="1"/>
          </p:cNvSpPr>
          <p:nvPr>
            <p:ph type="body" sz="quarter" idx="15" hasCustomPrompt="1"/>
          </p:nvPr>
        </p:nvSpPr>
        <p:spPr>
          <a:xfrm>
            <a:off x="1597025" y="1597025"/>
            <a:ext cx="9750425" cy="4373563"/>
          </a:xfrm>
        </p:spPr>
        <p:txBody>
          <a:bodyPr/>
          <a:lstStyle>
            <a:lvl1pPr>
              <a:defRPr sz="1800">
                <a:solidFill>
                  <a:srgbClr val="0F435E"/>
                </a:solidFill>
              </a:defRPr>
            </a:lvl1pPr>
            <a:lvl2pPr>
              <a:defRPr sz="1800">
                <a:solidFill>
                  <a:srgbClr val="0F435E"/>
                </a:solidFill>
              </a:defRPr>
            </a:lvl2pPr>
            <a:lvl3pPr>
              <a:defRPr>
                <a:solidFill>
                  <a:srgbClr val="0F435E"/>
                </a:solidFill>
              </a:defRPr>
            </a:lvl3pPr>
          </a:lstStyle>
          <a:p>
            <a:pPr lvl="0"/>
            <a:r>
              <a:rPr lang="de-DE"/>
              <a:t>Mastertext Arial 20, dunkelblau</a:t>
            </a:r>
          </a:p>
          <a:p>
            <a:pPr lvl="0"/>
            <a:endParaRPr lang="de-DE"/>
          </a:p>
          <a:p>
            <a:pPr lvl="1"/>
            <a:r>
              <a:rPr lang="de-DE"/>
              <a:t>Aufzählung ebenfalls Schriftgröße 20</a:t>
            </a:r>
          </a:p>
          <a:p>
            <a:pPr lvl="2"/>
            <a:r>
              <a:rPr lang="de-DE"/>
              <a:t>Ggf. 18 bei viel Text (möglichst vermeiden)</a:t>
            </a:r>
          </a:p>
        </p:txBody>
      </p:sp>
      <p:sp>
        <p:nvSpPr>
          <p:cNvPr id="10" name="Rechteck 13">
            <a:extLst>
              <a:ext uri="{FF2B5EF4-FFF2-40B4-BE49-F238E27FC236}">
                <a16:creationId xmlns:a16="http://schemas.microsoft.com/office/drawing/2014/main" id="{A1450483-09F3-474B-96CE-6013565ED3F8}"/>
              </a:ext>
            </a:extLst>
          </p:cNvPr>
          <p:cNvSpPr/>
          <p:nvPr userDrawn="1"/>
        </p:nvSpPr>
        <p:spPr>
          <a:xfrm>
            <a:off x="-17788" y="0"/>
            <a:ext cx="368231" cy="6858000"/>
          </a:xfrm>
          <a:prstGeom prst="rect">
            <a:avLst/>
          </a:prstGeom>
          <a:solidFill>
            <a:srgbClr val="E8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Datumsplatzhalter 1">
            <a:extLst>
              <a:ext uri="{FF2B5EF4-FFF2-40B4-BE49-F238E27FC236}">
                <a16:creationId xmlns:a16="http://schemas.microsoft.com/office/drawing/2014/main" id="{AA47E52F-AD53-47BD-86B5-A8A42239FC59}"/>
              </a:ext>
            </a:extLst>
          </p:cNvPr>
          <p:cNvSpPr>
            <a:spLocks noGrp="1"/>
          </p:cNvSpPr>
          <p:nvPr>
            <p:ph type="dt" sz="half" idx="16"/>
          </p:nvPr>
        </p:nvSpPr>
        <p:spPr/>
        <p:txBody>
          <a:bodyPr/>
          <a:lstStyle/>
          <a:p>
            <a:fld id="{45717B69-C5E5-4479-A0E7-72456B5515CD}" type="datetime1">
              <a:rPr lang="de-DE" smtClean="0"/>
              <a:t>11.01.2024</a:t>
            </a:fld>
            <a:endParaRPr lang="de-DE"/>
          </a:p>
        </p:txBody>
      </p:sp>
      <p:sp>
        <p:nvSpPr>
          <p:cNvPr id="3" name="Fußzeilenplatzhalter 2">
            <a:extLst>
              <a:ext uri="{FF2B5EF4-FFF2-40B4-BE49-F238E27FC236}">
                <a16:creationId xmlns:a16="http://schemas.microsoft.com/office/drawing/2014/main" id="{DEF401D2-1565-42F9-A7D0-AC9D161E09AF}"/>
              </a:ext>
            </a:extLst>
          </p:cNvPr>
          <p:cNvSpPr>
            <a:spLocks noGrp="1"/>
          </p:cNvSpPr>
          <p:nvPr>
            <p:ph type="ftr" sz="quarter" idx="17"/>
          </p:nvPr>
        </p:nvSpPr>
        <p:spPr/>
        <p:txBody>
          <a:bodyPr/>
          <a:lstStyle/>
          <a:p>
            <a:r>
              <a:rPr lang="de-DE"/>
              <a:t>IKI Small Grants</a:t>
            </a:r>
          </a:p>
        </p:txBody>
      </p:sp>
      <p:sp>
        <p:nvSpPr>
          <p:cNvPr id="4" name="Foliennummernplatzhalter 3">
            <a:extLst>
              <a:ext uri="{FF2B5EF4-FFF2-40B4-BE49-F238E27FC236}">
                <a16:creationId xmlns:a16="http://schemas.microsoft.com/office/drawing/2014/main" id="{CCC558F5-B53E-4F6A-8863-817BB95730CD}"/>
              </a:ext>
            </a:extLst>
          </p:cNvPr>
          <p:cNvSpPr>
            <a:spLocks noGrp="1"/>
          </p:cNvSpPr>
          <p:nvPr>
            <p:ph type="sldNum" sz="quarter" idx="18"/>
          </p:nvPr>
        </p:nvSpPr>
        <p:spPr/>
        <p:txBody>
          <a:bodyPr/>
          <a:lstStyle/>
          <a:p>
            <a:fld id="{AAB11488-ACE6-4348-8502-F9B1813AA530}" type="slidenum">
              <a:rPr lang="de-DE" smtClean="0"/>
              <a:t>‹#›</a:t>
            </a:fld>
            <a:endParaRPr lang="de-DE"/>
          </a:p>
        </p:txBody>
      </p:sp>
    </p:spTree>
    <p:extLst>
      <p:ext uri="{BB962C8B-B14F-4D97-AF65-F5344CB8AC3E}">
        <p14:creationId xmlns:p14="http://schemas.microsoft.com/office/powerpoint/2010/main" val="221043642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 Endfolie grün 1">
    <p:spTree>
      <p:nvGrpSpPr>
        <p:cNvPr id="1" name=""/>
        <p:cNvGrpSpPr/>
        <p:nvPr/>
      </p:nvGrpSpPr>
      <p:grpSpPr>
        <a:xfrm>
          <a:off x="0" y="0"/>
          <a:ext cx="0" cy="0"/>
          <a:chOff x="0" y="0"/>
          <a:chExt cx="0" cy="0"/>
        </a:xfrm>
      </p:grpSpPr>
      <p:pic>
        <p:nvPicPr>
          <p:cNvPr id="21" name="Grafik 20" descr="Ein Bild, das draußen, Wasser, Natur, Berg enthält.&#10;&#10;Automatisch generierte Beschreibung">
            <a:extLst>
              <a:ext uri="{FF2B5EF4-FFF2-40B4-BE49-F238E27FC236}">
                <a16:creationId xmlns:a16="http://schemas.microsoft.com/office/drawing/2014/main" id="{A0F1D834-434E-46B8-90CC-BEF5F85C8A03}"/>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a:ext>
            </a:extLst>
          </a:blip>
          <a:srcRect/>
          <a:stretch/>
        </p:blipFill>
        <p:spPr>
          <a:xfrm>
            <a:off x="-17788" y="-1"/>
            <a:ext cx="12209788" cy="5526163"/>
          </a:xfrm>
          <a:prstGeom prst="rect">
            <a:avLst/>
          </a:prstGeom>
        </p:spPr>
      </p:pic>
      <p:sp>
        <p:nvSpPr>
          <p:cNvPr id="8" name="Rechteck 13">
            <a:extLst>
              <a:ext uri="{FF2B5EF4-FFF2-40B4-BE49-F238E27FC236}">
                <a16:creationId xmlns:a16="http://schemas.microsoft.com/office/drawing/2014/main" id="{1A6B81BD-AC95-4A3A-B899-9C03B49D5A4C}"/>
              </a:ext>
            </a:extLst>
          </p:cNvPr>
          <p:cNvSpPr/>
          <p:nvPr userDrawn="1"/>
        </p:nvSpPr>
        <p:spPr>
          <a:xfrm>
            <a:off x="-17788" y="0"/>
            <a:ext cx="368231" cy="6858000"/>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Textfeld 16">
            <a:extLst>
              <a:ext uri="{FF2B5EF4-FFF2-40B4-BE49-F238E27FC236}">
                <a16:creationId xmlns:a16="http://schemas.microsoft.com/office/drawing/2014/main" id="{4270D4A7-DFD0-4DFC-811E-8DDA6A91CDB3}"/>
              </a:ext>
            </a:extLst>
          </p:cNvPr>
          <p:cNvSpPr txBox="1"/>
          <p:nvPr userDrawn="1"/>
        </p:nvSpPr>
        <p:spPr>
          <a:xfrm>
            <a:off x="350443" y="5074531"/>
            <a:ext cx="11841557" cy="1662545"/>
          </a:xfrm>
          <a:prstGeom prst="rect">
            <a:avLst/>
          </a:prstGeom>
          <a:solidFill>
            <a:srgbClr val="FFFFFF"/>
          </a:solidFill>
        </p:spPr>
        <p:txBody>
          <a:bodyPr wrap="square" rtlCol="0">
            <a:spAutoFit/>
          </a:bodyPr>
          <a:lstStyle/>
          <a:p>
            <a:pPr algn="ctr"/>
            <a:endParaRPr lang="en-US" sz="1100">
              <a:solidFill>
                <a:srgbClr val="233D56"/>
              </a:solidFill>
            </a:endParaRPr>
          </a:p>
        </p:txBody>
      </p:sp>
      <p:sp>
        <p:nvSpPr>
          <p:cNvPr id="11" name="Textfeld 10">
            <a:extLst>
              <a:ext uri="{FF2B5EF4-FFF2-40B4-BE49-F238E27FC236}">
                <a16:creationId xmlns:a16="http://schemas.microsoft.com/office/drawing/2014/main" id="{2F04CD5E-FAA0-4D97-B74D-D05E3AF20065}"/>
              </a:ext>
            </a:extLst>
          </p:cNvPr>
          <p:cNvSpPr txBox="1"/>
          <p:nvPr userDrawn="1"/>
        </p:nvSpPr>
        <p:spPr>
          <a:xfrm>
            <a:off x="7841059" y="5078595"/>
            <a:ext cx="4350941" cy="156959"/>
          </a:xfrm>
          <a:prstGeom prst="rect">
            <a:avLst/>
          </a:prstGeom>
          <a:solidFill>
            <a:srgbClr val="9AC8BF"/>
          </a:solidFill>
        </p:spPr>
        <p:txBody>
          <a:bodyPr wrap="square" rtlCol="0">
            <a:spAutoFit/>
          </a:bodyPr>
          <a:lstStyle/>
          <a:p>
            <a:pPr algn="ctr"/>
            <a:endParaRPr lang="en-US" sz="400">
              <a:solidFill>
                <a:srgbClr val="233D56"/>
              </a:solidFill>
            </a:endParaRPr>
          </a:p>
        </p:txBody>
      </p:sp>
      <p:sp>
        <p:nvSpPr>
          <p:cNvPr id="10" name="Textfeld 9">
            <a:extLst>
              <a:ext uri="{FF2B5EF4-FFF2-40B4-BE49-F238E27FC236}">
                <a16:creationId xmlns:a16="http://schemas.microsoft.com/office/drawing/2014/main" id="{BC64A760-564C-4F9A-9651-E74F3261FA22}"/>
              </a:ext>
            </a:extLst>
          </p:cNvPr>
          <p:cNvSpPr txBox="1"/>
          <p:nvPr userDrawn="1"/>
        </p:nvSpPr>
        <p:spPr>
          <a:xfrm>
            <a:off x="7788781" y="5299265"/>
            <a:ext cx="4219020" cy="1077218"/>
          </a:xfrm>
          <a:prstGeom prst="rect">
            <a:avLst/>
          </a:prstGeom>
          <a:noFill/>
        </p:spPr>
        <p:txBody>
          <a:bodyPr wrap="square" rtlCol="0">
            <a:spAutoFit/>
          </a:bodyPr>
          <a:lstStyle/>
          <a:p>
            <a:r>
              <a:rPr lang="en-GB" sz="1600" i="1">
                <a:effectLst/>
                <a:latin typeface="Arial" panose="020B0604020202020204" pitchFamily="34" charset="0"/>
                <a:ea typeface="Calibri" panose="020F0502020204030204" pitchFamily="34" charset="0"/>
              </a:rPr>
              <a:t>IKI Small Grants is carried out by </a:t>
            </a:r>
            <a:r>
              <a:rPr lang="en-US" sz="1600" i="1">
                <a:effectLst/>
                <a:latin typeface="Arial" panose="020B0604020202020204" pitchFamily="34" charset="0"/>
                <a:ea typeface="Calibri" panose="020F0502020204030204" pitchFamily="34" charset="0"/>
              </a:rPr>
              <a:t>GIZ on behalf of the German Federal Ministries BMWK, AA and BMUV within the International Climate Initiative IKI.</a:t>
            </a:r>
            <a:endParaRPr lang="de-DE" sz="1200"/>
          </a:p>
        </p:txBody>
      </p:sp>
      <p:sp>
        <p:nvSpPr>
          <p:cNvPr id="22" name="Textfeld 21">
            <a:extLst>
              <a:ext uri="{FF2B5EF4-FFF2-40B4-BE49-F238E27FC236}">
                <a16:creationId xmlns:a16="http://schemas.microsoft.com/office/drawing/2014/main" id="{3276A305-73FF-4C2C-BB1D-9F150E8DA8CA}"/>
              </a:ext>
            </a:extLst>
          </p:cNvPr>
          <p:cNvSpPr txBox="1"/>
          <p:nvPr userDrawn="1"/>
        </p:nvSpPr>
        <p:spPr>
          <a:xfrm>
            <a:off x="3114835" y="1316698"/>
            <a:ext cx="7048500" cy="646331"/>
          </a:xfrm>
          <a:prstGeom prst="rect">
            <a:avLst/>
          </a:prstGeom>
          <a:noFill/>
        </p:spPr>
        <p:txBody>
          <a:bodyPr wrap="square" rtlCol="0">
            <a:spAutoFit/>
          </a:bodyPr>
          <a:lstStyle/>
          <a:p>
            <a:pPr algn="l"/>
            <a:r>
              <a:rPr lang="en-GB" sz="3600" b="1">
                <a:solidFill>
                  <a:srgbClr val="FFFFFF"/>
                </a:solidFill>
                <a:latin typeface="Arial" panose="020B0604020202020204" pitchFamily="34" charset="0"/>
                <a:ea typeface="+mn-ea"/>
                <a:cs typeface="Arial" panose="020B0604020202020204" pitchFamily="34" charset="0"/>
              </a:rPr>
              <a:t>Thank you for your attention !</a:t>
            </a:r>
            <a:endParaRPr lang="de-DE" sz="3600" b="1">
              <a:solidFill>
                <a:srgbClr val="FFFFFF"/>
              </a:solidFill>
            </a:endParaRPr>
          </a:p>
        </p:txBody>
      </p:sp>
      <p:pic>
        <p:nvPicPr>
          <p:cNvPr id="13" name="Grafik 12" descr="Red logo of GIZ Deutsche Gesellschaft für Internationale Zusammenarbeit GmbH">
            <a:extLst>
              <a:ext uri="{FF2B5EF4-FFF2-40B4-BE49-F238E27FC236}">
                <a16:creationId xmlns:a16="http://schemas.microsoft.com/office/drawing/2014/main" id="{911DE690-7CCE-4933-9775-75A0527A6E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2858" y="5399145"/>
            <a:ext cx="1915449" cy="798126"/>
          </a:xfrm>
          <a:prstGeom prst="rect">
            <a:avLst/>
          </a:prstGeom>
        </p:spPr>
      </p:pic>
      <p:pic>
        <p:nvPicPr>
          <p:cNvPr id="14" name="Grafik 13" descr="Logo stating 'Supported by the Federal Ministry of Economic Affairs and Climate Action and the Federal Foreign Office on the basis of a decision by the German Bundestag'. Besides, logo of the international climate initiative.">
            <a:extLst>
              <a:ext uri="{FF2B5EF4-FFF2-40B4-BE49-F238E27FC236}">
                <a16:creationId xmlns:a16="http://schemas.microsoft.com/office/drawing/2014/main" id="{86F400B7-CCB1-47B3-96A7-731E18468323}"/>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74929" y="5142626"/>
            <a:ext cx="4795641" cy="1623283"/>
          </a:xfrm>
          <a:prstGeom prst="rect">
            <a:avLst/>
          </a:prstGeom>
        </p:spPr>
      </p:pic>
    </p:spTree>
    <p:extLst>
      <p:ext uri="{BB962C8B-B14F-4D97-AF65-F5344CB8AC3E}">
        <p14:creationId xmlns:p14="http://schemas.microsoft.com/office/powerpoint/2010/main" val="257043476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4 Endfolie grün 2">
    <p:spTree>
      <p:nvGrpSpPr>
        <p:cNvPr id="1" name=""/>
        <p:cNvGrpSpPr/>
        <p:nvPr/>
      </p:nvGrpSpPr>
      <p:grpSpPr>
        <a:xfrm>
          <a:off x="0" y="0"/>
          <a:ext cx="0" cy="0"/>
          <a:chOff x="0" y="0"/>
          <a:chExt cx="0" cy="0"/>
        </a:xfrm>
      </p:grpSpPr>
      <p:pic>
        <p:nvPicPr>
          <p:cNvPr id="6" name="Grafik 5" descr="Ein Bild, das Person, Boden, draußen, Gruppe enthält.&#10;&#10;Automatisch generierte Beschreibung">
            <a:extLst>
              <a:ext uri="{FF2B5EF4-FFF2-40B4-BE49-F238E27FC236}">
                <a16:creationId xmlns:a16="http://schemas.microsoft.com/office/drawing/2014/main" id="{816F4F48-B458-4950-9BBB-6617ADB38A3D}"/>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a:off x="297916" y="1"/>
            <a:ext cx="11894084" cy="5061176"/>
          </a:xfrm>
          <a:prstGeom prst="rect">
            <a:avLst/>
          </a:prstGeom>
        </p:spPr>
      </p:pic>
      <p:sp>
        <p:nvSpPr>
          <p:cNvPr id="8" name="Rechteck 13">
            <a:extLst>
              <a:ext uri="{FF2B5EF4-FFF2-40B4-BE49-F238E27FC236}">
                <a16:creationId xmlns:a16="http://schemas.microsoft.com/office/drawing/2014/main" id="{1A6B81BD-AC95-4A3A-B899-9C03B49D5A4C}"/>
              </a:ext>
            </a:extLst>
          </p:cNvPr>
          <p:cNvSpPr/>
          <p:nvPr userDrawn="1"/>
        </p:nvSpPr>
        <p:spPr>
          <a:xfrm>
            <a:off x="-17788" y="0"/>
            <a:ext cx="368231" cy="6858000"/>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Textfeld 16">
            <a:extLst>
              <a:ext uri="{FF2B5EF4-FFF2-40B4-BE49-F238E27FC236}">
                <a16:creationId xmlns:a16="http://schemas.microsoft.com/office/drawing/2014/main" id="{4270D4A7-DFD0-4DFC-811E-8DDA6A91CDB3}"/>
              </a:ext>
            </a:extLst>
          </p:cNvPr>
          <p:cNvSpPr txBox="1"/>
          <p:nvPr userDrawn="1"/>
        </p:nvSpPr>
        <p:spPr>
          <a:xfrm>
            <a:off x="4201064" y="5074531"/>
            <a:ext cx="7990936" cy="1662545"/>
          </a:xfrm>
          <a:prstGeom prst="rect">
            <a:avLst/>
          </a:prstGeom>
          <a:solidFill>
            <a:srgbClr val="FFFFFF"/>
          </a:solidFill>
        </p:spPr>
        <p:txBody>
          <a:bodyPr wrap="square" rtlCol="0">
            <a:spAutoFit/>
          </a:bodyPr>
          <a:lstStyle/>
          <a:p>
            <a:pPr algn="ctr"/>
            <a:endParaRPr lang="en-US" sz="1100">
              <a:solidFill>
                <a:srgbClr val="233D56"/>
              </a:solidFill>
            </a:endParaRPr>
          </a:p>
        </p:txBody>
      </p:sp>
      <p:sp>
        <p:nvSpPr>
          <p:cNvPr id="11" name="Textfeld 10">
            <a:extLst>
              <a:ext uri="{FF2B5EF4-FFF2-40B4-BE49-F238E27FC236}">
                <a16:creationId xmlns:a16="http://schemas.microsoft.com/office/drawing/2014/main" id="{2F04CD5E-FAA0-4D97-B74D-D05E3AF20065}"/>
              </a:ext>
            </a:extLst>
          </p:cNvPr>
          <p:cNvSpPr txBox="1"/>
          <p:nvPr userDrawn="1"/>
        </p:nvSpPr>
        <p:spPr>
          <a:xfrm>
            <a:off x="7841059" y="5061177"/>
            <a:ext cx="4350941" cy="156959"/>
          </a:xfrm>
          <a:prstGeom prst="rect">
            <a:avLst/>
          </a:prstGeom>
          <a:solidFill>
            <a:srgbClr val="9AC8BF"/>
          </a:solidFill>
        </p:spPr>
        <p:txBody>
          <a:bodyPr wrap="square" rtlCol="0">
            <a:spAutoFit/>
          </a:bodyPr>
          <a:lstStyle/>
          <a:p>
            <a:pPr algn="ctr"/>
            <a:endParaRPr lang="en-US" sz="400">
              <a:solidFill>
                <a:srgbClr val="233D56"/>
              </a:solidFill>
            </a:endParaRPr>
          </a:p>
        </p:txBody>
      </p:sp>
      <p:sp>
        <p:nvSpPr>
          <p:cNvPr id="10" name="Textfeld 9">
            <a:extLst>
              <a:ext uri="{FF2B5EF4-FFF2-40B4-BE49-F238E27FC236}">
                <a16:creationId xmlns:a16="http://schemas.microsoft.com/office/drawing/2014/main" id="{BC64A760-564C-4F9A-9651-E74F3261FA22}"/>
              </a:ext>
            </a:extLst>
          </p:cNvPr>
          <p:cNvSpPr txBox="1"/>
          <p:nvPr userDrawn="1"/>
        </p:nvSpPr>
        <p:spPr>
          <a:xfrm>
            <a:off x="7788781" y="5299265"/>
            <a:ext cx="4219020" cy="1077218"/>
          </a:xfrm>
          <a:prstGeom prst="rect">
            <a:avLst/>
          </a:prstGeom>
          <a:noFill/>
        </p:spPr>
        <p:txBody>
          <a:bodyPr wrap="square" rtlCol="0">
            <a:spAutoFit/>
          </a:bodyPr>
          <a:lstStyle/>
          <a:p>
            <a:r>
              <a:rPr lang="en-GB" sz="1600" i="1">
                <a:effectLst/>
                <a:latin typeface="Arial" panose="020B0604020202020204" pitchFamily="34" charset="0"/>
                <a:ea typeface="Calibri" panose="020F0502020204030204" pitchFamily="34" charset="0"/>
              </a:rPr>
              <a:t>IKI Small Grants is carried out by </a:t>
            </a:r>
            <a:r>
              <a:rPr lang="en-US" sz="1600" i="1">
                <a:effectLst/>
                <a:latin typeface="Arial" panose="020B0604020202020204" pitchFamily="34" charset="0"/>
                <a:ea typeface="Calibri" panose="020F0502020204030204" pitchFamily="34" charset="0"/>
              </a:rPr>
              <a:t>GIZ on behalf of the German Federal Ministries BMWK, AA and BMUV within the International Climate Initiative IKI.</a:t>
            </a:r>
            <a:endParaRPr lang="de-DE" sz="1200"/>
          </a:p>
        </p:txBody>
      </p:sp>
      <p:pic>
        <p:nvPicPr>
          <p:cNvPr id="14" name="Grafik 13" descr="Red logo of GIZ Deutsche Gesellschaft für Internationale Zusammenarbeit GmbH">
            <a:extLst>
              <a:ext uri="{FF2B5EF4-FFF2-40B4-BE49-F238E27FC236}">
                <a16:creationId xmlns:a16="http://schemas.microsoft.com/office/drawing/2014/main" id="{17C63D32-1B24-4016-9791-203AAD3CC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2858" y="5399145"/>
            <a:ext cx="1915449" cy="798126"/>
          </a:xfrm>
          <a:prstGeom prst="rect">
            <a:avLst/>
          </a:prstGeom>
        </p:spPr>
      </p:pic>
      <p:pic>
        <p:nvPicPr>
          <p:cNvPr id="15" name="Grafik 14" descr="Logo stating 'Supported by the Federal Ministry of Economic Affairs and Climate Action and the Federal Foreign Office on the basis of a decision by the German Bundestag'. Besides, logo of the international climate initiative.">
            <a:extLst>
              <a:ext uri="{FF2B5EF4-FFF2-40B4-BE49-F238E27FC236}">
                <a16:creationId xmlns:a16="http://schemas.microsoft.com/office/drawing/2014/main" id="{50A5FA7F-6F77-4050-B281-64BAECC6924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74929" y="5142626"/>
            <a:ext cx="4795641" cy="1623283"/>
          </a:xfrm>
          <a:prstGeom prst="rect">
            <a:avLst/>
          </a:prstGeom>
        </p:spPr>
      </p:pic>
    </p:spTree>
    <p:extLst>
      <p:ext uri="{BB962C8B-B14F-4D97-AF65-F5344CB8AC3E}">
        <p14:creationId xmlns:p14="http://schemas.microsoft.com/office/powerpoint/2010/main" val="4195664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9B58C-D8B1-F89C-797E-02D89A836AE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77C21A7-2074-AD08-9AED-5BA64CF12F53}"/>
              </a:ext>
            </a:extLst>
          </p:cNvPr>
          <p:cNvSpPr>
            <a:spLocks noGrp="1"/>
          </p:cNvSpPr>
          <p:nvPr>
            <p:ph type="dt" sz="half" idx="10"/>
          </p:nvPr>
        </p:nvSpPr>
        <p:spPr/>
        <p:txBody>
          <a:bodyPr/>
          <a:lstStyle/>
          <a:p>
            <a:fld id="{0DD3A9AC-3A82-4717-B38D-18A4CBB8E70B}" type="datetimeFigureOut">
              <a:rPr lang="de-DE" smtClean="0"/>
              <a:t>11.01.2024</a:t>
            </a:fld>
            <a:endParaRPr lang="de-DE"/>
          </a:p>
        </p:txBody>
      </p:sp>
      <p:sp>
        <p:nvSpPr>
          <p:cNvPr id="4" name="Fußzeilenplatzhalter 3">
            <a:extLst>
              <a:ext uri="{FF2B5EF4-FFF2-40B4-BE49-F238E27FC236}">
                <a16:creationId xmlns:a16="http://schemas.microsoft.com/office/drawing/2014/main" id="{23BDEED6-6E98-E2FA-BDF5-2BC270C0DBD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0CD00C6-2F61-4343-42FF-4F05341C1389}"/>
              </a:ext>
            </a:extLst>
          </p:cNvPr>
          <p:cNvSpPr>
            <a:spLocks noGrp="1"/>
          </p:cNvSpPr>
          <p:nvPr>
            <p:ph type="sldNum" sz="quarter" idx="12"/>
          </p:nvPr>
        </p:nvSpPr>
        <p:spPr/>
        <p:txBody>
          <a:bodyPr/>
          <a:lstStyle/>
          <a:p>
            <a:fld id="{915E9A2E-9E14-4F1C-9C43-45018FF4AF40}" type="slidenum">
              <a:rPr lang="de-DE" smtClean="0"/>
              <a:t>‹#›</a:t>
            </a:fld>
            <a:endParaRPr lang="de-DE"/>
          </a:p>
        </p:txBody>
      </p:sp>
    </p:spTree>
    <p:extLst>
      <p:ext uri="{BB962C8B-B14F-4D97-AF65-F5344CB8AC3E}">
        <p14:creationId xmlns:p14="http://schemas.microsoft.com/office/powerpoint/2010/main" val="32196764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5 Endfolie grün 3">
    <p:spTree>
      <p:nvGrpSpPr>
        <p:cNvPr id="1" name=""/>
        <p:cNvGrpSpPr/>
        <p:nvPr/>
      </p:nvGrpSpPr>
      <p:grpSpPr>
        <a:xfrm>
          <a:off x="0" y="0"/>
          <a:ext cx="0" cy="0"/>
          <a:chOff x="0" y="0"/>
          <a:chExt cx="0" cy="0"/>
        </a:xfrm>
      </p:grpSpPr>
      <p:pic>
        <p:nvPicPr>
          <p:cNvPr id="14" name="Bildplatzhalter 8" descr="Ein Bild, das Text enthält.&#10;&#10;Automatisch generierte Beschreibung">
            <a:extLst>
              <a:ext uri="{FF2B5EF4-FFF2-40B4-BE49-F238E27FC236}">
                <a16:creationId xmlns:a16="http://schemas.microsoft.com/office/drawing/2014/main" id="{69D1A56D-BD7E-4F58-8917-4CA7D67B2BAE}"/>
              </a:ext>
            </a:extLst>
          </p:cNvPr>
          <p:cNvPicPr>
            <a:picLocks noChangeAspect="1"/>
          </p:cNvPicPr>
          <p:nvPr userDrawn="1"/>
        </p:nvPicPr>
        <p:blipFill rotWithShape="1">
          <a:blip r:embed="rId2" cstate="hqprint">
            <a:alphaModFix amt="20000"/>
            <a:extLst>
              <a:ext uri="{28A0092B-C50C-407E-A947-70E740481C1C}">
                <a14:useLocalDpi xmlns:a14="http://schemas.microsoft.com/office/drawing/2010/main"/>
              </a:ext>
            </a:extLst>
          </a:blip>
          <a:srcRect/>
          <a:stretch/>
        </p:blipFill>
        <p:spPr>
          <a:xfrm>
            <a:off x="350443" y="-23394"/>
            <a:ext cx="11841557" cy="5027629"/>
          </a:xfrm>
          <a:prstGeom prst="rect">
            <a:avLst/>
          </a:prstGeom>
        </p:spPr>
      </p:pic>
      <p:sp>
        <p:nvSpPr>
          <p:cNvPr id="8" name="Rechteck 13">
            <a:extLst>
              <a:ext uri="{FF2B5EF4-FFF2-40B4-BE49-F238E27FC236}">
                <a16:creationId xmlns:a16="http://schemas.microsoft.com/office/drawing/2014/main" id="{1A6B81BD-AC95-4A3A-B899-9C03B49D5A4C}"/>
              </a:ext>
            </a:extLst>
          </p:cNvPr>
          <p:cNvSpPr/>
          <p:nvPr userDrawn="1"/>
        </p:nvSpPr>
        <p:spPr>
          <a:xfrm>
            <a:off x="-17788" y="0"/>
            <a:ext cx="368231" cy="6858000"/>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Textfeld 16">
            <a:extLst>
              <a:ext uri="{FF2B5EF4-FFF2-40B4-BE49-F238E27FC236}">
                <a16:creationId xmlns:a16="http://schemas.microsoft.com/office/drawing/2014/main" id="{4270D4A7-DFD0-4DFC-811E-8DDA6A91CDB3}"/>
              </a:ext>
            </a:extLst>
          </p:cNvPr>
          <p:cNvSpPr txBox="1"/>
          <p:nvPr userDrawn="1"/>
        </p:nvSpPr>
        <p:spPr>
          <a:xfrm>
            <a:off x="4201064" y="5074531"/>
            <a:ext cx="7990936" cy="1662545"/>
          </a:xfrm>
          <a:prstGeom prst="rect">
            <a:avLst/>
          </a:prstGeom>
          <a:solidFill>
            <a:srgbClr val="FFFFFF"/>
          </a:solidFill>
        </p:spPr>
        <p:txBody>
          <a:bodyPr wrap="square" rtlCol="0">
            <a:spAutoFit/>
          </a:bodyPr>
          <a:lstStyle/>
          <a:p>
            <a:pPr algn="ctr"/>
            <a:endParaRPr lang="en-US" sz="1100">
              <a:solidFill>
                <a:srgbClr val="233D56"/>
              </a:solidFill>
            </a:endParaRPr>
          </a:p>
        </p:txBody>
      </p:sp>
      <p:sp>
        <p:nvSpPr>
          <p:cNvPr id="11" name="Textfeld 10">
            <a:extLst>
              <a:ext uri="{FF2B5EF4-FFF2-40B4-BE49-F238E27FC236}">
                <a16:creationId xmlns:a16="http://schemas.microsoft.com/office/drawing/2014/main" id="{2F04CD5E-FAA0-4D97-B74D-D05E3AF20065}"/>
              </a:ext>
            </a:extLst>
          </p:cNvPr>
          <p:cNvSpPr txBox="1"/>
          <p:nvPr userDrawn="1"/>
        </p:nvSpPr>
        <p:spPr>
          <a:xfrm>
            <a:off x="7841059" y="5008923"/>
            <a:ext cx="4350941" cy="156959"/>
          </a:xfrm>
          <a:prstGeom prst="rect">
            <a:avLst/>
          </a:prstGeom>
          <a:solidFill>
            <a:srgbClr val="9AC8BF"/>
          </a:solidFill>
        </p:spPr>
        <p:txBody>
          <a:bodyPr wrap="square" rtlCol="0">
            <a:spAutoFit/>
          </a:bodyPr>
          <a:lstStyle/>
          <a:p>
            <a:pPr algn="ctr"/>
            <a:endParaRPr lang="en-US" sz="400">
              <a:solidFill>
                <a:srgbClr val="233D56"/>
              </a:solidFill>
            </a:endParaRPr>
          </a:p>
        </p:txBody>
      </p:sp>
      <p:sp>
        <p:nvSpPr>
          <p:cNvPr id="22" name="Textfeld 21">
            <a:extLst>
              <a:ext uri="{FF2B5EF4-FFF2-40B4-BE49-F238E27FC236}">
                <a16:creationId xmlns:a16="http://schemas.microsoft.com/office/drawing/2014/main" id="{3276A305-73FF-4C2C-BB1D-9F150E8DA8CA}"/>
              </a:ext>
            </a:extLst>
          </p:cNvPr>
          <p:cNvSpPr txBox="1"/>
          <p:nvPr userDrawn="1"/>
        </p:nvSpPr>
        <p:spPr>
          <a:xfrm>
            <a:off x="2902069" y="2214100"/>
            <a:ext cx="7048500" cy="646331"/>
          </a:xfrm>
          <a:prstGeom prst="rect">
            <a:avLst/>
          </a:prstGeom>
          <a:noFill/>
        </p:spPr>
        <p:txBody>
          <a:bodyPr wrap="square" rtlCol="0">
            <a:spAutoFit/>
          </a:bodyPr>
          <a:lstStyle/>
          <a:p>
            <a:pPr algn="l"/>
            <a:r>
              <a:rPr lang="en-GB" sz="3600" b="1">
                <a:solidFill>
                  <a:srgbClr val="0F435E"/>
                </a:solidFill>
                <a:latin typeface="Arial" panose="020B0604020202020204" pitchFamily="34" charset="0"/>
                <a:ea typeface="+mn-ea"/>
                <a:cs typeface="Arial" panose="020B0604020202020204" pitchFamily="34" charset="0"/>
              </a:rPr>
              <a:t>Thank you for your attention !</a:t>
            </a:r>
            <a:endParaRPr lang="de-DE" sz="3600" b="1">
              <a:solidFill>
                <a:srgbClr val="0F435E"/>
              </a:solidFill>
            </a:endParaRPr>
          </a:p>
        </p:txBody>
      </p:sp>
      <p:sp>
        <p:nvSpPr>
          <p:cNvPr id="12" name="Textfeld 11">
            <a:extLst>
              <a:ext uri="{FF2B5EF4-FFF2-40B4-BE49-F238E27FC236}">
                <a16:creationId xmlns:a16="http://schemas.microsoft.com/office/drawing/2014/main" id="{C0546A6E-138A-41D8-865C-33398ABE2CF4}"/>
              </a:ext>
            </a:extLst>
          </p:cNvPr>
          <p:cNvSpPr txBox="1"/>
          <p:nvPr userDrawn="1"/>
        </p:nvSpPr>
        <p:spPr>
          <a:xfrm>
            <a:off x="7788781" y="5299265"/>
            <a:ext cx="4219020" cy="1077218"/>
          </a:xfrm>
          <a:prstGeom prst="rect">
            <a:avLst/>
          </a:prstGeom>
          <a:noFill/>
        </p:spPr>
        <p:txBody>
          <a:bodyPr wrap="square" rtlCol="0">
            <a:spAutoFit/>
          </a:bodyPr>
          <a:lstStyle/>
          <a:p>
            <a:r>
              <a:rPr lang="en-GB" sz="1600" i="1">
                <a:effectLst/>
                <a:latin typeface="Arial" panose="020B0604020202020204" pitchFamily="34" charset="0"/>
                <a:ea typeface="Calibri" panose="020F0502020204030204" pitchFamily="34" charset="0"/>
              </a:rPr>
              <a:t>IKI Small Grants is carried out by </a:t>
            </a:r>
            <a:r>
              <a:rPr lang="en-US" sz="1600" i="1">
                <a:effectLst/>
                <a:latin typeface="Arial" panose="020B0604020202020204" pitchFamily="34" charset="0"/>
                <a:ea typeface="Calibri" panose="020F0502020204030204" pitchFamily="34" charset="0"/>
              </a:rPr>
              <a:t>GIZ on behalf of the German Federal Ministries BMWK, AA and BMUV within the International Climate Initiative IKI.</a:t>
            </a:r>
            <a:endParaRPr lang="de-DE" sz="1200"/>
          </a:p>
        </p:txBody>
      </p:sp>
      <p:pic>
        <p:nvPicPr>
          <p:cNvPr id="16" name="Grafik 15" descr="Red logo of GIZ Deutsche Gesellschaft für Internationale Zusammenarbeit GmbH">
            <a:extLst>
              <a:ext uri="{FF2B5EF4-FFF2-40B4-BE49-F238E27FC236}">
                <a16:creationId xmlns:a16="http://schemas.microsoft.com/office/drawing/2014/main" id="{3B1BB587-2573-452C-96DF-663C1F0BD60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2858" y="5399145"/>
            <a:ext cx="1915449" cy="798126"/>
          </a:xfrm>
          <a:prstGeom prst="rect">
            <a:avLst/>
          </a:prstGeom>
        </p:spPr>
      </p:pic>
      <p:pic>
        <p:nvPicPr>
          <p:cNvPr id="18" name="Grafik 17" descr="Logo stating 'Supported by the Federal Ministry of Economic Affairs and Climate Action and the Federal Foreign Office on the basis of a decision by the German Bundestag'. Besides, logo of the international climate initiative.">
            <a:extLst>
              <a:ext uri="{FF2B5EF4-FFF2-40B4-BE49-F238E27FC236}">
                <a16:creationId xmlns:a16="http://schemas.microsoft.com/office/drawing/2014/main" id="{175A0278-304A-47F2-9C6F-7FB65C64C47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74929" y="5142626"/>
            <a:ext cx="4795641" cy="1623283"/>
          </a:xfrm>
          <a:prstGeom prst="rect">
            <a:avLst/>
          </a:prstGeom>
        </p:spPr>
      </p:pic>
    </p:spTree>
    <p:extLst>
      <p:ext uri="{BB962C8B-B14F-4D97-AF65-F5344CB8AC3E}">
        <p14:creationId xmlns:p14="http://schemas.microsoft.com/office/powerpoint/2010/main" val="109022186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 Endfolie">
    <p:spTree>
      <p:nvGrpSpPr>
        <p:cNvPr id="1" name=""/>
        <p:cNvGrpSpPr/>
        <p:nvPr/>
      </p:nvGrpSpPr>
      <p:grpSpPr>
        <a:xfrm>
          <a:off x="0" y="0"/>
          <a:ext cx="0" cy="0"/>
          <a:chOff x="0" y="0"/>
          <a:chExt cx="0" cy="0"/>
        </a:xfrm>
      </p:grpSpPr>
      <p:pic>
        <p:nvPicPr>
          <p:cNvPr id="8" name="Bildplatzhalter 8" descr="Ein Bild, das Text enthält.&#10;&#10;Automatisch generierte Beschreibung">
            <a:extLst>
              <a:ext uri="{FF2B5EF4-FFF2-40B4-BE49-F238E27FC236}">
                <a16:creationId xmlns:a16="http://schemas.microsoft.com/office/drawing/2014/main" id="{D01AFF41-C0B3-47F2-9002-7142ADC15F7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166756" y="163830"/>
            <a:ext cx="11784890" cy="4321638"/>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22413" y="2732945"/>
            <a:ext cx="10628948" cy="443198"/>
          </a:xfrm>
          <a:prstGeom prst="rect">
            <a:avLst/>
          </a:prstGeom>
        </p:spPr>
        <p:txBody>
          <a:bodyPr wrap="square">
            <a:spAutoFit/>
          </a:bodyPr>
          <a:lstStyle>
            <a:lvl1pPr>
              <a:defRPr sz="3467" b="1">
                <a:solidFill>
                  <a:schemeClr val="tx1"/>
                </a:solidFill>
              </a:defRPr>
            </a:lvl1pPr>
          </a:lstStyle>
          <a:p>
            <a:pPr algn="l"/>
            <a:r>
              <a:rPr lang="en-GB" sz="3200" b="1">
                <a:solidFill>
                  <a:srgbClr val="0F435E"/>
                </a:solidFill>
                <a:latin typeface="Arial" panose="020B0604020202020204" pitchFamily="34" charset="0"/>
                <a:ea typeface="+mn-ea"/>
                <a:cs typeface="Arial" panose="020B0604020202020204" pitchFamily="34" charset="0"/>
              </a:rPr>
              <a:t>Thank you for your attention !</a:t>
            </a:r>
            <a:endParaRPr lang="de-DE" sz="3200" b="1">
              <a:solidFill>
                <a:srgbClr val="0F435E"/>
              </a:solidFill>
            </a:endParaRPr>
          </a:p>
        </p:txBody>
      </p:sp>
      <p:sp>
        <p:nvSpPr>
          <p:cNvPr id="10" name="Textfeld 9">
            <a:extLst>
              <a:ext uri="{FF2B5EF4-FFF2-40B4-BE49-F238E27FC236}">
                <a16:creationId xmlns:a16="http://schemas.microsoft.com/office/drawing/2014/main" id="{6EBD579F-3B5A-4A04-AD9A-FC6049E0AD32}"/>
              </a:ext>
            </a:extLst>
          </p:cNvPr>
          <p:cNvSpPr txBox="1"/>
          <p:nvPr userDrawn="1"/>
        </p:nvSpPr>
        <p:spPr>
          <a:xfrm>
            <a:off x="7841059" y="4815864"/>
            <a:ext cx="4219020" cy="1077218"/>
          </a:xfrm>
          <a:prstGeom prst="rect">
            <a:avLst/>
          </a:prstGeom>
          <a:noFill/>
        </p:spPr>
        <p:txBody>
          <a:bodyPr wrap="square" rtlCol="0">
            <a:spAutoFit/>
          </a:bodyPr>
          <a:lstStyle/>
          <a:p>
            <a:r>
              <a:rPr lang="en-GB" sz="1600" i="1">
                <a:effectLst/>
                <a:latin typeface="Arial" panose="020B0604020202020204" pitchFamily="34" charset="0"/>
                <a:ea typeface="Calibri" panose="020F0502020204030204" pitchFamily="34" charset="0"/>
              </a:rPr>
              <a:t>IKI Small Grants is carried out by </a:t>
            </a:r>
            <a:r>
              <a:rPr lang="en-US" sz="1600" i="1">
                <a:effectLst/>
                <a:latin typeface="Arial" panose="020B0604020202020204" pitchFamily="34" charset="0"/>
                <a:ea typeface="Calibri" panose="020F0502020204030204" pitchFamily="34" charset="0"/>
              </a:rPr>
              <a:t>GIZ on behalf of the German Federal Ministries BMWK, AA and BMUV within the International Climate Initiative IKI.</a:t>
            </a:r>
            <a:endParaRPr lang="de-DE" sz="1200"/>
          </a:p>
        </p:txBody>
      </p:sp>
      <p:sp>
        <p:nvSpPr>
          <p:cNvPr id="14" name="Textfeld 13">
            <a:extLst>
              <a:ext uri="{FF2B5EF4-FFF2-40B4-BE49-F238E27FC236}">
                <a16:creationId xmlns:a16="http://schemas.microsoft.com/office/drawing/2014/main" id="{96A5425E-8310-4121-BDA9-A87B4ED6676E}"/>
              </a:ext>
            </a:extLst>
          </p:cNvPr>
          <p:cNvSpPr txBox="1"/>
          <p:nvPr userDrawn="1"/>
        </p:nvSpPr>
        <p:spPr>
          <a:xfrm>
            <a:off x="7841059" y="4485468"/>
            <a:ext cx="4350941" cy="156959"/>
          </a:xfrm>
          <a:prstGeom prst="rect">
            <a:avLst/>
          </a:prstGeom>
          <a:solidFill>
            <a:srgbClr val="9AC8BF"/>
          </a:solidFill>
        </p:spPr>
        <p:txBody>
          <a:bodyPr wrap="square" rtlCol="0">
            <a:spAutoFit/>
          </a:bodyPr>
          <a:lstStyle/>
          <a:p>
            <a:pPr algn="ctr"/>
            <a:endParaRPr lang="en-US" sz="400">
              <a:solidFill>
                <a:srgbClr val="233D56"/>
              </a:solidFill>
            </a:endParaRPr>
          </a:p>
        </p:txBody>
      </p:sp>
      <p:pic>
        <p:nvPicPr>
          <p:cNvPr id="16" name="Grafik 15" descr="Red logo of GIZ Deutsche Gesellschaft für Internationale Zusammenarbeit GmbH">
            <a:extLst>
              <a:ext uri="{FF2B5EF4-FFF2-40B4-BE49-F238E27FC236}">
                <a16:creationId xmlns:a16="http://schemas.microsoft.com/office/drawing/2014/main" id="{00B59AEE-E229-49DE-BCA4-079E4749721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42858" y="5190135"/>
            <a:ext cx="1915449" cy="798126"/>
          </a:xfrm>
          <a:prstGeom prst="rect">
            <a:avLst/>
          </a:prstGeom>
        </p:spPr>
      </p:pic>
      <p:pic>
        <p:nvPicPr>
          <p:cNvPr id="9" name="Grafik 8" descr="Logo stating 'Supported by the Federal Ministry of Economic Affairs and Climate Action and the Federal Foreign Office on the basis of a decision by the German Bundestag'. Besides, logo of the international climate initiative.">
            <a:extLst>
              <a:ext uri="{FF2B5EF4-FFF2-40B4-BE49-F238E27FC236}">
                <a16:creationId xmlns:a16="http://schemas.microsoft.com/office/drawing/2014/main" id="{521B2066-4BCC-4624-922C-CA55E7A55FE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74929" y="4933616"/>
            <a:ext cx="4795641" cy="1623283"/>
          </a:xfrm>
          <a:prstGeom prst="rect">
            <a:avLst/>
          </a:prstGeom>
        </p:spPr>
      </p:pic>
    </p:spTree>
    <p:extLst>
      <p:ext uri="{BB962C8B-B14F-4D97-AF65-F5344CB8AC3E}">
        <p14:creationId xmlns:p14="http://schemas.microsoft.com/office/powerpoint/2010/main" val="371412332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 Titel farbig">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82995FEF-F44E-4720-98FA-B2AE557B1183}"/>
              </a:ext>
            </a:extLst>
          </p:cNvPr>
          <p:cNvPicPr>
            <a:picLocks/>
          </p:cNvPicPr>
          <p:nvPr userDrawn="1"/>
        </p:nvPicPr>
        <p:blipFill rotWithShape="1">
          <a:blip r:embed="rId2" cstate="print">
            <a:alphaModFix amt="70000"/>
            <a:extLst>
              <a:ext uri="{28A0092B-C50C-407E-A947-70E740481C1C}">
                <a14:useLocalDpi xmlns:a14="http://schemas.microsoft.com/office/drawing/2010/main"/>
              </a:ext>
            </a:extLst>
          </a:blip>
          <a:srcRect r="-625"/>
          <a:stretch/>
        </p:blipFill>
        <p:spPr bwMode="gray">
          <a:xfrm>
            <a:off x="166756" y="163830"/>
            <a:ext cx="11858487" cy="4321638"/>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22413" y="2123419"/>
            <a:ext cx="10628948" cy="1052724"/>
          </a:xfrm>
          <a:prstGeom prst="rect">
            <a:avLst/>
          </a:prstGeom>
        </p:spPr>
        <p:txBody>
          <a:bodyPr wrap="square">
            <a:spAutoFit/>
          </a:bodyPr>
          <a:lstStyle>
            <a:lvl1pPr>
              <a:defRPr sz="3467" b="1">
                <a:solidFill>
                  <a:schemeClr val="tx1"/>
                </a:solidFill>
              </a:defRPr>
            </a:lvl1pPr>
          </a:lstStyle>
          <a:p>
            <a:r>
              <a:rPr lang="de-DE"/>
              <a:t>Titelfolie / </a:t>
            </a:r>
            <a:r>
              <a:rPr lang="de-DE" noProof="0"/>
              <a:t>Headline</a:t>
            </a:r>
            <a:br>
              <a:rPr lang="de-DE" noProof="0"/>
            </a:br>
            <a:r>
              <a:rPr lang="de-DE" noProof="0"/>
              <a:t>mit farbigem GIZ Key Visual</a:t>
            </a:r>
            <a:endParaRPr lang="de-DE"/>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22413" y="3396162"/>
            <a:ext cx="10627783" cy="882293"/>
          </a:xfrm>
        </p:spPr>
        <p:txBody>
          <a:bodyPr>
            <a:spAutoFit/>
          </a:bodyPr>
          <a:lstStyle>
            <a:lvl1pPr marL="0" indent="0">
              <a:lnSpc>
                <a:spcPct val="95000"/>
              </a:lnSpc>
              <a:spcBef>
                <a:spcPts val="1600"/>
              </a:spcBef>
              <a:spcAft>
                <a:spcPts val="0"/>
              </a:spcAft>
              <a:buNone/>
              <a:defRPr sz="2000">
                <a:solidFill>
                  <a:schemeClr val="tx1"/>
                </a:solidFill>
              </a:defRPr>
            </a:lvl1pPr>
          </a:lstStyle>
          <a:p>
            <a:pPr lvl="0"/>
            <a:r>
              <a:rPr lang="de-DE"/>
              <a:t>Dies ist die </a:t>
            </a:r>
            <a:r>
              <a:rPr lang="de-DE" err="1"/>
              <a:t>Subline</a:t>
            </a:r>
            <a:endParaRPr lang="de-DE"/>
          </a:p>
          <a:p>
            <a:pPr lvl="0"/>
            <a:r>
              <a:rPr lang="de-DE"/>
              <a:t>Projektname | Datum  </a:t>
            </a:r>
          </a:p>
        </p:txBody>
      </p:sp>
      <p:sp>
        <p:nvSpPr>
          <p:cNvPr id="9" name="Textfeld 8">
            <a:extLst>
              <a:ext uri="{FF2B5EF4-FFF2-40B4-BE49-F238E27FC236}">
                <a16:creationId xmlns:a16="http://schemas.microsoft.com/office/drawing/2014/main" id="{AB324CBA-CA85-4881-8B49-694DEC02C73A}"/>
              </a:ext>
            </a:extLst>
          </p:cNvPr>
          <p:cNvSpPr txBox="1"/>
          <p:nvPr userDrawn="1"/>
        </p:nvSpPr>
        <p:spPr>
          <a:xfrm>
            <a:off x="7545798" y="4883315"/>
            <a:ext cx="4219020" cy="1200329"/>
          </a:xfrm>
          <a:prstGeom prst="rect">
            <a:avLst/>
          </a:prstGeom>
          <a:noFill/>
        </p:spPr>
        <p:txBody>
          <a:bodyPr wrap="square" rtlCol="0">
            <a:spAutoFit/>
          </a:bodyPr>
          <a:lstStyle/>
          <a:p>
            <a:r>
              <a:rPr lang="en-GB" sz="1800" i="1">
                <a:effectLst/>
                <a:latin typeface="Arial" panose="020B0604020202020204" pitchFamily="34" charset="0"/>
                <a:ea typeface="Calibri" panose="020F0502020204030204" pitchFamily="34" charset="0"/>
              </a:rPr>
              <a:t>IKI Small Grants is carried out by </a:t>
            </a:r>
            <a:r>
              <a:rPr lang="en-US" sz="1800" i="1">
                <a:effectLst/>
                <a:latin typeface="Arial" panose="020B0604020202020204" pitchFamily="34" charset="0"/>
                <a:ea typeface="Calibri" panose="020F0502020204030204" pitchFamily="34" charset="0"/>
              </a:rPr>
              <a:t>GIZ on behalf of the German Federal Ministries BMWK, AA and BMUV within the International Climate Initiative IKI.</a:t>
            </a:r>
            <a:endParaRPr lang="de-DE" sz="1400"/>
          </a:p>
        </p:txBody>
      </p:sp>
      <p:pic>
        <p:nvPicPr>
          <p:cNvPr id="10" name="Grafik 9" descr="Red logo of GIZ Deutsche Gesellschaft für Internationale Zusammenarbeit GmbH">
            <a:extLst>
              <a:ext uri="{FF2B5EF4-FFF2-40B4-BE49-F238E27FC236}">
                <a16:creationId xmlns:a16="http://schemas.microsoft.com/office/drawing/2014/main" id="{BF91C12A-735A-49FA-A75C-FD6BC67FD2D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73722" y="5154605"/>
            <a:ext cx="1915449" cy="798126"/>
          </a:xfrm>
          <a:prstGeom prst="rect">
            <a:avLst/>
          </a:prstGeom>
        </p:spPr>
      </p:pic>
      <p:pic>
        <p:nvPicPr>
          <p:cNvPr id="12" name="Grafik 11" descr="Logo stating 'Supported by the Federal Ministry of Economic Affairs and Climate Action and the Federal Foreign Office on the basis of a decision by the German Bundestag'. Besides, logo of the international climate initiative.">
            <a:extLst>
              <a:ext uri="{FF2B5EF4-FFF2-40B4-BE49-F238E27FC236}">
                <a16:creationId xmlns:a16="http://schemas.microsoft.com/office/drawing/2014/main" id="{374AFBD5-0064-4316-8EA9-82A18989670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66756" y="4898086"/>
            <a:ext cx="4795641" cy="1623283"/>
          </a:xfrm>
          <a:prstGeom prst="rect">
            <a:avLst/>
          </a:prstGeom>
        </p:spPr>
      </p:pic>
    </p:spTree>
    <p:extLst>
      <p:ext uri="{BB962C8B-B14F-4D97-AF65-F5344CB8AC3E}">
        <p14:creationId xmlns:p14="http://schemas.microsoft.com/office/powerpoint/2010/main" val="209182483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D5A7FB82-82B7-416C-9E8F-46D5B4D29150}"/>
              </a:ext>
            </a:extLst>
          </p:cNvPr>
          <p:cNvSpPr>
            <a:spLocks noGrp="1"/>
          </p:cNvSpPr>
          <p:nvPr>
            <p:ph type="ftr" sz="quarter" idx="10"/>
          </p:nvPr>
        </p:nvSpPr>
        <p:spPr/>
        <p:txBody>
          <a:bodyPr/>
          <a:lstStyle/>
          <a:p>
            <a:r>
              <a:rPr lang="en-US"/>
              <a:t>Results-based project management</a:t>
            </a:r>
            <a:endParaRPr lang="en-GB"/>
          </a:p>
        </p:txBody>
      </p:sp>
      <p:sp>
        <p:nvSpPr>
          <p:cNvPr id="4" name="Datumsplatzhalter 3">
            <a:extLst>
              <a:ext uri="{FF2B5EF4-FFF2-40B4-BE49-F238E27FC236}">
                <a16:creationId xmlns:a16="http://schemas.microsoft.com/office/drawing/2014/main" id="{F0F277CD-3E10-4E57-9B88-96CCABD90ACE}"/>
              </a:ext>
            </a:extLst>
          </p:cNvPr>
          <p:cNvSpPr>
            <a:spLocks noGrp="1"/>
          </p:cNvSpPr>
          <p:nvPr>
            <p:ph type="dt" sz="half" idx="11"/>
          </p:nvPr>
        </p:nvSpPr>
        <p:spPr/>
        <p:txBody>
          <a:bodyPr/>
          <a:lstStyle/>
          <a:p>
            <a:r>
              <a:rPr lang="en-US"/>
              <a:t>Nov 2022</a:t>
            </a:r>
            <a:endParaRPr lang="en-GB"/>
          </a:p>
        </p:txBody>
      </p:sp>
      <p:sp>
        <p:nvSpPr>
          <p:cNvPr id="5" name="Foliennummernplatzhalter 4">
            <a:extLst>
              <a:ext uri="{FF2B5EF4-FFF2-40B4-BE49-F238E27FC236}">
                <a16:creationId xmlns:a16="http://schemas.microsoft.com/office/drawing/2014/main" id="{7173F41F-F43B-407D-A919-F61705B3532F}"/>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
        <p:nvSpPr>
          <p:cNvPr id="6" name="Gleichschenkliges Dreieck 5">
            <a:extLst>
              <a:ext uri="{FF2B5EF4-FFF2-40B4-BE49-F238E27FC236}">
                <a16:creationId xmlns:a16="http://schemas.microsoft.com/office/drawing/2014/main" id="{D743DD71-B048-4C58-8B7C-ADEF6070BD04}"/>
              </a:ext>
            </a:extLst>
          </p:cNvPr>
          <p:cNvSpPr/>
          <p:nvPr userDrawn="1"/>
        </p:nvSpPr>
        <p:spPr>
          <a:xfrm>
            <a:off x="4379693" y="-90523"/>
            <a:ext cx="5054412" cy="6948523"/>
          </a:xfrm>
          <a:prstGeom prst="triangle">
            <a:avLst>
              <a:gd name="adj" fmla="val 0"/>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err="1"/>
          </a:p>
        </p:txBody>
      </p:sp>
      <p:sp>
        <p:nvSpPr>
          <p:cNvPr id="7" name="Rechteck 6">
            <a:extLst>
              <a:ext uri="{FF2B5EF4-FFF2-40B4-BE49-F238E27FC236}">
                <a16:creationId xmlns:a16="http://schemas.microsoft.com/office/drawing/2014/main" id="{A5C88BE8-A842-4ACE-8A84-1972CA8834FE}"/>
              </a:ext>
            </a:extLst>
          </p:cNvPr>
          <p:cNvSpPr/>
          <p:nvPr userDrawn="1"/>
        </p:nvSpPr>
        <p:spPr>
          <a:xfrm>
            <a:off x="0" y="0"/>
            <a:ext cx="4379691" cy="6858000"/>
          </a:xfrm>
          <a:prstGeom prst="rect">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aphicFrame>
        <p:nvGraphicFramePr>
          <p:cNvPr id="8" name="Tabelle 6">
            <a:extLst>
              <a:ext uri="{FF2B5EF4-FFF2-40B4-BE49-F238E27FC236}">
                <a16:creationId xmlns:a16="http://schemas.microsoft.com/office/drawing/2014/main" id="{C3A30669-6B4F-4EEA-93F6-FA1FFC386F83}"/>
              </a:ext>
            </a:extLst>
          </p:cNvPr>
          <p:cNvGraphicFramePr>
            <a:graphicFrameLocks noGrp="1"/>
          </p:cNvGraphicFramePr>
          <p:nvPr userDrawn="1">
            <p:extLst>
              <p:ext uri="{D42A27DB-BD31-4B8C-83A1-F6EECF244321}">
                <p14:modId xmlns:p14="http://schemas.microsoft.com/office/powerpoint/2010/main" val="1080690960"/>
              </p:ext>
            </p:extLst>
          </p:nvPr>
        </p:nvGraphicFramePr>
        <p:xfrm>
          <a:off x="1075266" y="889005"/>
          <a:ext cx="8661401" cy="3793063"/>
        </p:xfrm>
        <a:graphic>
          <a:graphicData uri="http://schemas.openxmlformats.org/drawingml/2006/table">
            <a:tbl>
              <a:tblPr firstRow="1" bandRow="1">
                <a:tableStyleId>{5C22544A-7EE6-4342-B048-85BDC9FD1C3A}</a:tableStyleId>
              </a:tblPr>
              <a:tblGrid>
                <a:gridCol w="1161073">
                  <a:extLst>
                    <a:ext uri="{9D8B030D-6E8A-4147-A177-3AD203B41FA5}">
                      <a16:colId xmlns:a16="http://schemas.microsoft.com/office/drawing/2014/main" val="3236037748"/>
                    </a:ext>
                  </a:extLst>
                </a:gridCol>
                <a:gridCol w="7500327">
                  <a:extLst>
                    <a:ext uri="{9D8B030D-6E8A-4147-A177-3AD203B41FA5}">
                      <a16:colId xmlns:a16="http://schemas.microsoft.com/office/drawing/2014/main" val="2738610167"/>
                    </a:ext>
                  </a:extLst>
                </a:gridCol>
              </a:tblGrid>
              <a:tr h="611809">
                <a:tc gridSpan="2">
                  <a:txBody>
                    <a:bodyPr/>
                    <a:lstStyle/>
                    <a:p>
                      <a:pPr algn="ctr"/>
                      <a:r>
                        <a:rPr lang="en-GB" sz="2100"/>
                        <a:t>Contents</a:t>
                      </a:r>
                    </a:p>
                  </a:txBody>
                  <a:tcPr marL="121920" marR="121920" marT="60960" marB="60960">
                    <a:solidFill>
                      <a:srgbClr val="1B2B3A"/>
                    </a:solidFill>
                  </a:tcPr>
                </a:tc>
                <a:tc hMerge="1">
                  <a:txBody>
                    <a:bodyPr/>
                    <a:lstStyle/>
                    <a:p>
                      <a:endParaRPr lang="en-GB"/>
                    </a:p>
                  </a:txBody>
                  <a:tcPr/>
                </a:tc>
                <a:extLst>
                  <a:ext uri="{0D108BD9-81ED-4DB2-BD59-A6C34878D82A}">
                    <a16:rowId xmlns:a16="http://schemas.microsoft.com/office/drawing/2014/main" val="3379524733"/>
                  </a:ext>
                </a:extLst>
              </a:tr>
              <a:tr h="636251">
                <a:tc>
                  <a:txBody>
                    <a:bodyPr/>
                    <a:lstStyle/>
                    <a:p>
                      <a:r>
                        <a:rPr lang="en-GB" sz="2400" b="0">
                          <a:solidFill>
                            <a:srgbClr val="0F435E"/>
                          </a:solidFill>
                        </a:rPr>
                        <a:t>1.</a:t>
                      </a:r>
                    </a:p>
                  </a:txBody>
                  <a:tcPr marL="121920" marR="121920" marT="60960" marB="60960" anchor="ctr">
                    <a:solidFill>
                      <a:srgbClr val="D9EBE8"/>
                    </a:solidFill>
                  </a:tcPr>
                </a:tc>
                <a:tc>
                  <a:txBody>
                    <a:bodyPr/>
                    <a:lstStyle/>
                    <a:p>
                      <a:endParaRPr lang="en-GB" sz="2400" b="0">
                        <a:solidFill>
                          <a:srgbClr val="0F435E"/>
                        </a:solidFill>
                      </a:endParaRPr>
                    </a:p>
                  </a:txBody>
                  <a:tcPr marL="121920" marR="121920" marT="60960" marB="60960" anchor="ctr">
                    <a:solidFill>
                      <a:srgbClr val="D9EBE8"/>
                    </a:solidFill>
                  </a:tcPr>
                </a:tc>
                <a:extLst>
                  <a:ext uri="{0D108BD9-81ED-4DB2-BD59-A6C34878D82A}">
                    <a16:rowId xmlns:a16="http://schemas.microsoft.com/office/drawing/2014/main" val="2721202307"/>
                  </a:ext>
                </a:extLst>
              </a:tr>
              <a:tr h="636251">
                <a:tc>
                  <a:txBody>
                    <a:bodyPr/>
                    <a:lstStyle/>
                    <a:p>
                      <a:r>
                        <a:rPr lang="en-GB" sz="2400" b="0">
                          <a:solidFill>
                            <a:srgbClr val="0F435E"/>
                          </a:solidFill>
                        </a:rPr>
                        <a:t>2. </a:t>
                      </a:r>
                    </a:p>
                  </a:txBody>
                  <a:tcPr marL="121920" marR="121920" marT="60960" marB="60960" anchor="ctr">
                    <a:solidFill>
                      <a:srgbClr val="D9EBE8"/>
                    </a:solidFill>
                  </a:tcPr>
                </a:tc>
                <a:tc>
                  <a:txBody>
                    <a:bodyPr/>
                    <a:lstStyle/>
                    <a:p>
                      <a:endParaRPr lang="en-GB" sz="2400" b="0">
                        <a:solidFill>
                          <a:srgbClr val="0F435E"/>
                        </a:solidFill>
                      </a:endParaRPr>
                    </a:p>
                  </a:txBody>
                  <a:tcPr marL="121920" marR="121920" marT="60960" marB="60960" anchor="ctr">
                    <a:solidFill>
                      <a:srgbClr val="D9EBE8"/>
                    </a:solidFill>
                  </a:tcPr>
                </a:tc>
                <a:extLst>
                  <a:ext uri="{0D108BD9-81ED-4DB2-BD59-A6C34878D82A}">
                    <a16:rowId xmlns:a16="http://schemas.microsoft.com/office/drawing/2014/main" val="3845072763"/>
                  </a:ext>
                </a:extLst>
              </a:tr>
              <a:tr h="636251">
                <a:tc>
                  <a:txBody>
                    <a:bodyPr/>
                    <a:lstStyle/>
                    <a:p>
                      <a:r>
                        <a:rPr lang="en-GB" sz="2400" b="0">
                          <a:solidFill>
                            <a:srgbClr val="0F435E"/>
                          </a:solidFill>
                        </a:rPr>
                        <a:t>3. </a:t>
                      </a:r>
                    </a:p>
                  </a:txBody>
                  <a:tcPr marL="121920" marR="121920" marT="60960" marB="60960" anchor="ctr">
                    <a:solidFill>
                      <a:srgbClr val="D9EBE8"/>
                    </a:solidFill>
                  </a:tcPr>
                </a:tc>
                <a:tc>
                  <a:txBody>
                    <a:bodyPr/>
                    <a:lstStyle/>
                    <a:p>
                      <a:endParaRPr lang="en-GB" sz="2400" b="0">
                        <a:solidFill>
                          <a:srgbClr val="0F435E"/>
                        </a:solidFill>
                      </a:endParaRPr>
                    </a:p>
                  </a:txBody>
                  <a:tcPr marL="121920" marR="121920" marT="60960" marB="60960" anchor="ctr">
                    <a:solidFill>
                      <a:srgbClr val="D9EBE8"/>
                    </a:solidFill>
                  </a:tcPr>
                </a:tc>
                <a:extLst>
                  <a:ext uri="{0D108BD9-81ED-4DB2-BD59-A6C34878D82A}">
                    <a16:rowId xmlns:a16="http://schemas.microsoft.com/office/drawing/2014/main" val="4285891975"/>
                  </a:ext>
                </a:extLst>
              </a:tr>
              <a:tr h="636251">
                <a:tc>
                  <a:txBody>
                    <a:bodyPr/>
                    <a:lstStyle/>
                    <a:p>
                      <a:r>
                        <a:rPr lang="en-GB" sz="2400" b="0">
                          <a:solidFill>
                            <a:srgbClr val="0F435E"/>
                          </a:solidFill>
                        </a:rPr>
                        <a:t>4. </a:t>
                      </a:r>
                    </a:p>
                  </a:txBody>
                  <a:tcPr marL="121920" marR="121920" marT="60960" marB="60960" anchor="ctr">
                    <a:solidFill>
                      <a:srgbClr val="D9EBE8"/>
                    </a:solidFill>
                  </a:tcPr>
                </a:tc>
                <a:tc>
                  <a:txBody>
                    <a:bodyPr/>
                    <a:lstStyle/>
                    <a:p>
                      <a:endParaRPr lang="en-GB" sz="2400" b="0">
                        <a:solidFill>
                          <a:srgbClr val="0F435E"/>
                        </a:solidFill>
                      </a:endParaRPr>
                    </a:p>
                  </a:txBody>
                  <a:tcPr marL="121920" marR="121920" marT="60960" marB="60960" anchor="ctr">
                    <a:solidFill>
                      <a:srgbClr val="D9EBE8"/>
                    </a:solidFill>
                  </a:tcPr>
                </a:tc>
                <a:extLst>
                  <a:ext uri="{0D108BD9-81ED-4DB2-BD59-A6C34878D82A}">
                    <a16:rowId xmlns:a16="http://schemas.microsoft.com/office/drawing/2014/main" val="767811553"/>
                  </a:ext>
                </a:extLst>
              </a:tr>
              <a:tr h="636251">
                <a:tc>
                  <a:txBody>
                    <a:bodyPr/>
                    <a:lstStyle/>
                    <a:p>
                      <a:r>
                        <a:rPr lang="en-GB" sz="2400" b="0">
                          <a:solidFill>
                            <a:srgbClr val="0F435E"/>
                          </a:solidFill>
                        </a:rPr>
                        <a:t>5. </a:t>
                      </a:r>
                    </a:p>
                  </a:txBody>
                  <a:tcPr marL="121920" marR="121920" marT="60960" marB="60960" anchor="ctr">
                    <a:solidFill>
                      <a:srgbClr val="D9EBE8"/>
                    </a:solidFill>
                  </a:tcPr>
                </a:tc>
                <a:tc>
                  <a:txBody>
                    <a:bodyPr/>
                    <a:lstStyle/>
                    <a:p>
                      <a:endParaRPr lang="en-GB" sz="2400" b="0">
                        <a:solidFill>
                          <a:srgbClr val="0F435E"/>
                        </a:solidFill>
                      </a:endParaRPr>
                    </a:p>
                  </a:txBody>
                  <a:tcPr marL="121920" marR="121920" marT="60960" marB="60960" anchor="ctr">
                    <a:solidFill>
                      <a:srgbClr val="D9EBE8"/>
                    </a:solidFill>
                  </a:tcPr>
                </a:tc>
                <a:extLst>
                  <a:ext uri="{0D108BD9-81ED-4DB2-BD59-A6C34878D82A}">
                    <a16:rowId xmlns:a16="http://schemas.microsoft.com/office/drawing/2014/main" val="10860296"/>
                  </a:ext>
                </a:extLst>
              </a:tr>
            </a:tbl>
          </a:graphicData>
        </a:graphic>
      </p:graphicFrame>
      <p:pic>
        <p:nvPicPr>
          <p:cNvPr id="9" name="Grafik 8">
            <a:extLst>
              <a:ext uri="{FF2B5EF4-FFF2-40B4-BE49-F238E27FC236}">
                <a16:creationId xmlns:a16="http://schemas.microsoft.com/office/drawing/2014/main" id="{F4792172-6178-4A4D-84A6-FF4BAA0EBD4B}"/>
              </a:ext>
            </a:extLst>
          </p:cNvPr>
          <p:cNvPicPr>
            <a:picLocks noChangeAspect="1"/>
          </p:cNvPicPr>
          <p:nvPr userDrawn="1"/>
        </p:nvPicPr>
        <p:blipFill rotWithShape="1">
          <a:blip r:embed="rId2"/>
          <a:srcRect l="66497" t="-49435" r="-66497" b="103085"/>
          <a:stretch/>
        </p:blipFill>
        <p:spPr>
          <a:xfrm>
            <a:off x="7812977" y="2070928"/>
            <a:ext cx="3976473" cy="2429685"/>
          </a:xfrm>
          <a:prstGeom prst="rect">
            <a:avLst/>
          </a:prstGeom>
        </p:spPr>
      </p:pic>
      <p:pic>
        <p:nvPicPr>
          <p:cNvPr id="10" name="Grafik 9">
            <a:extLst>
              <a:ext uri="{FF2B5EF4-FFF2-40B4-BE49-F238E27FC236}">
                <a16:creationId xmlns:a16="http://schemas.microsoft.com/office/drawing/2014/main" id="{904A9BE1-D675-4D25-8385-2B2B0E289A92}"/>
              </a:ext>
            </a:extLst>
          </p:cNvPr>
          <p:cNvPicPr>
            <a:picLocks noChangeAspect="1"/>
          </p:cNvPicPr>
          <p:nvPr userDrawn="1"/>
        </p:nvPicPr>
        <p:blipFill>
          <a:blip r:embed="rId3">
            <a:alphaModFix amt="70000"/>
          </a:blip>
          <a:srcRect/>
          <a:stretch/>
        </p:blipFill>
        <p:spPr>
          <a:xfrm>
            <a:off x="6906896" y="3311270"/>
            <a:ext cx="4379691" cy="2741589"/>
          </a:xfrm>
          <a:prstGeom prst="rect">
            <a:avLst/>
          </a:prstGeom>
        </p:spPr>
      </p:pic>
      <p:sp>
        <p:nvSpPr>
          <p:cNvPr id="11" name="Textfeld 10">
            <a:extLst>
              <a:ext uri="{FF2B5EF4-FFF2-40B4-BE49-F238E27FC236}">
                <a16:creationId xmlns:a16="http://schemas.microsoft.com/office/drawing/2014/main" id="{A4644222-7BC6-4509-B285-1AC4DBD97862}"/>
              </a:ext>
            </a:extLst>
          </p:cNvPr>
          <p:cNvSpPr txBox="1"/>
          <p:nvPr userDrawn="1"/>
        </p:nvSpPr>
        <p:spPr>
          <a:xfrm>
            <a:off x="7682530" y="5785793"/>
            <a:ext cx="4509473" cy="297454"/>
          </a:xfrm>
          <a:prstGeom prst="rect">
            <a:avLst/>
          </a:prstGeom>
          <a:noFill/>
        </p:spPr>
        <p:txBody>
          <a:bodyPr wrap="square" rtlCol="0">
            <a:spAutoFit/>
          </a:bodyPr>
          <a:lstStyle/>
          <a:p>
            <a:pPr algn="l"/>
            <a:r>
              <a:rPr lang="es-ES" sz="1333">
                <a:solidFill>
                  <a:schemeClr val="bg1"/>
                </a:solidFill>
              </a:rPr>
              <a:t>© GIZ/Foro para el Desarrollo Sustentable AC</a:t>
            </a:r>
            <a:endParaRPr lang="de-DE" sz="1333">
              <a:solidFill>
                <a:schemeClr val="bg1"/>
              </a:solidFill>
            </a:endParaRPr>
          </a:p>
        </p:txBody>
      </p:sp>
    </p:spTree>
    <p:extLst>
      <p:ext uri="{BB962C8B-B14F-4D97-AF65-F5344CB8AC3E}">
        <p14:creationId xmlns:p14="http://schemas.microsoft.com/office/powerpoint/2010/main" val="150670562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DCCA0EDD-5368-480A-9621-4EB4C75C0188}"/>
              </a:ext>
            </a:extLst>
          </p:cNvPr>
          <p:cNvSpPr>
            <a:spLocks noGrp="1"/>
          </p:cNvSpPr>
          <p:nvPr>
            <p:ph type="ftr" sz="quarter" idx="10"/>
          </p:nvPr>
        </p:nvSpPr>
        <p:spPr/>
        <p:txBody>
          <a:bodyPr/>
          <a:lstStyle/>
          <a:p>
            <a:r>
              <a:rPr lang="en-US"/>
              <a:t>Results-based project management</a:t>
            </a:r>
            <a:endParaRPr lang="en-GB"/>
          </a:p>
        </p:txBody>
      </p:sp>
      <p:sp>
        <p:nvSpPr>
          <p:cNvPr id="4" name="Datumsplatzhalter 3">
            <a:extLst>
              <a:ext uri="{FF2B5EF4-FFF2-40B4-BE49-F238E27FC236}">
                <a16:creationId xmlns:a16="http://schemas.microsoft.com/office/drawing/2014/main" id="{3E20EB1F-0C0D-495D-99D7-36DE0E749FC1}"/>
              </a:ext>
            </a:extLst>
          </p:cNvPr>
          <p:cNvSpPr>
            <a:spLocks noGrp="1"/>
          </p:cNvSpPr>
          <p:nvPr>
            <p:ph type="dt" sz="half" idx="11"/>
          </p:nvPr>
        </p:nvSpPr>
        <p:spPr/>
        <p:txBody>
          <a:bodyPr/>
          <a:lstStyle/>
          <a:p>
            <a:r>
              <a:rPr lang="en-US"/>
              <a:t>Nov 2022</a:t>
            </a:r>
            <a:endParaRPr lang="en-GB"/>
          </a:p>
        </p:txBody>
      </p:sp>
      <p:sp>
        <p:nvSpPr>
          <p:cNvPr id="5" name="Foliennummernplatzhalter 4">
            <a:extLst>
              <a:ext uri="{FF2B5EF4-FFF2-40B4-BE49-F238E27FC236}">
                <a16:creationId xmlns:a16="http://schemas.microsoft.com/office/drawing/2014/main" id="{9146A03F-5F07-4B3C-A19D-E228BEA33A97}"/>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
        <p:nvSpPr>
          <p:cNvPr id="6" name="Gleichschenkliges Dreieck 5">
            <a:extLst>
              <a:ext uri="{FF2B5EF4-FFF2-40B4-BE49-F238E27FC236}">
                <a16:creationId xmlns:a16="http://schemas.microsoft.com/office/drawing/2014/main" id="{A8083524-2775-4DDA-ABFF-7ECCDB3BCB04}"/>
              </a:ext>
            </a:extLst>
          </p:cNvPr>
          <p:cNvSpPr/>
          <p:nvPr userDrawn="1"/>
        </p:nvSpPr>
        <p:spPr>
          <a:xfrm>
            <a:off x="4379693" y="-90523"/>
            <a:ext cx="5054412" cy="6948523"/>
          </a:xfrm>
          <a:prstGeom prst="triangle">
            <a:avLst>
              <a:gd name="adj" fmla="val 0"/>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err="1"/>
          </a:p>
        </p:txBody>
      </p:sp>
      <p:sp>
        <p:nvSpPr>
          <p:cNvPr id="7" name="Rechteck 6">
            <a:extLst>
              <a:ext uri="{FF2B5EF4-FFF2-40B4-BE49-F238E27FC236}">
                <a16:creationId xmlns:a16="http://schemas.microsoft.com/office/drawing/2014/main" id="{F23EF304-3B17-4223-9D5D-DCE98A5CB1C2}"/>
              </a:ext>
            </a:extLst>
          </p:cNvPr>
          <p:cNvSpPr/>
          <p:nvPr userDrawn="1"/>
        </p:nvSpPr>
        <p:spPr>
          <a:xfrm>
            <a:off x="-2" y="0"/>
            <a:ext cx="4379691" cy="6858000"/>
          </a:xfrm>
          <a:prstGeom prst="rect">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err="1"/>
          </a:p>
        </p:txBody>
      </p:sp>
      <p:pic>
        <p:nvPicPr>
          <p:cNvPr id="9" name="Grafik 8">
            <a:extLst>
              <a:ext uri="{FF2B5EF4-FFF2-40B4-BE49-F238E27FC236}">
                <a16:creationId xmlns:a16="http://schemas.microsoft.com/office/drawing/2014/main" id="{F1340DA8-744B-49A3-985C-FAD17EBD0487}"/>
              </a:ext>
            </a:extLst>
          </p:cNvPr>
          <p:cNvPicPr>
            <a:picLocks noChangeAspect="1"/>
          </p:cNvPicPr>
          <p:nvPr userDrawn="1"/>
        </p:nvPicPr>
        <p:blipFill>
          <a:blip r:embed="rId2">
            <a:alphaModFix amt="49000"/>
          </a:blip>
          <a:stretch>
            <a:fillRect/>
          </a:stretch>
        </p:blipFill>
        <p:spPr>
          <a:xfrm>
            <a:off x="-2254095" y="709023"/>
            <a:ext cx="5040836" cy="5040836"/>
          </a:xfrm>
          <a:prstGeom prst="rect">
            <a:avLst/>
          </a:prstGeom>
        </p:spPr>
      </p:pic>
      <p:sp>
        <p:nvSpPr>
          <p:cNvPr id="10" name="Rechteck 5">
            <a:extLst>
              <a:ext uri="{FF2B5EF4-FFF2-40B4-BE49-F238E27FC236}">
                <a16:creationId xmlns:a16="http://schemas.microsoft.com/office/drawing/2014/main" id="{346966C1-A714-44FF-859B-BC15F73BB9E0}"/>
              </a:ext>
            </a:extLst>
          </p:cNvPr>
          <p:cNvSpPr/>
          <p:nvPr userDrawn="1"/>
        </p:nvSpPr>
        <p:spPr>
          <a:xfrm rot="5400000" flipH="1">
            <a:off x="7771330" y="-961195"/>
            <a:ext cx="60959" cy="8780388"/>
          </a:xfrm>
          <a:prstGeom prst="rect">
            <a:avLst/>
          </a:prstGeom>
          <a:solidFill>
            <a:srgbClr val="1B2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err="1"/>
          </a:p>
        </p:txBody>
      </p:sp>
      <p:sp>
        <p:nvSpPr>
          <p:cNvPr id="11" name="Textplatzhalter 10">
            <a:extLst>
              <a:ext uri="{FF2B5EF4-FFF2-40B4-BE49-F238E27FC236}">
                <a16:creationId xmlns:a16="http://schemas.microsoft.com/office/drawing/2014/main" id="{F532F827-B25F-4F36-BB5F-AF735126C1E4}"/>
              </a:ext>
            </a:extLst>
          </p:cNvPr>
          <p:cNvSpPr>
            <a:spLocks noGrp="1"/>
          </p:cNvSpPr>
          <p:nvPr>
            <p:ph type="body" sz="quarter" idx="13" hasCustomPrompt="1"/>
          </p:nvPr>
        </p:nvSpPr>
        <p:spPr>
          <a:xfrm>
            <a:off x="3575051" y="2622551"/>
            <a:ext cx="7315200" cy="609600"/>
          </a:xfrm>
        </p:spPr>
        <p:txBody>
          <a:bodyPr/>
          <a:lstStyle>
            <a:lvl1pPr>
              <a:defRPr lang="de-DE" sz="3733" b="1" kern="1200" dirty="0" smtClean="0">
                <a:solidFill>
                  <a:srgbClr val="0F435E"/>
                </a:solidFill>
                <a:latin typeface="+mn-lt"/>
                <a:ea typeface="+mn-ea"/>
                <a:cs typeface="+mn-cs"/>
              </a:defRPr>
            </a:lvl1pPr>
          </a:lstStyle>
          <a:p>
            <a:pPr lvl="0"/>
            <a:r>
              <a:rPr lang="de-DE"/>
              <a:t>Textformat bearbeiten</a:t>
            </a:r>
            <a:r>
              <a:rPr lang="de-DE" sz="1600" b="1">
                <a:solidFill>
                  <a:srgbClr val="0F435E"/>
                </a:solidFill>
                <a:latin typeface="+mn-lt"/>
                <a:ea typeface="+mn-ea"/>
                <a:cs typeface="+mn-cs"/>
              </a:rPr>
              <a:t> </a:t>
            </a:r>
            <a:endParaRPr lang="de-DE"/>
          </a:p>
        </p:txBody>
      </p:sp>
    </p:spTree>
    <p:extLst>
      <p:ext uri="{BB962C8B-B14F-4D97-AF65-F5344CB8AC3E}">
        <p14:creationId xmlns:p14="http://schemas.microsoft.com/office/powerpoint/2010/main" val="347365020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DCCA0EDD-5368-480A-9621-4EB4C75C0188}"/>
              </a:ext>
            </a:extLst>
          </p:cNvPr>
          <p:cNvSpPr>
            <a:spLocks noGrp="1"/>
          </p:cNvSpPr>
          <p:nvPr>
            <p:ph type="ftr" sz="quarter" idx="10"/>
          </p:nvPr>
        </p:nvSpPr>
        <p:spPr/>
        <p:txBody>
          <a:bodyPr/>
          <a:lstStyle/>
          <a:p>
            <a:r>
              <a:rPr lang="en-US"/>
              <a:t>Results-based project management</a:t>
            </a:r>
            <a:endParaRPr lang="en-GB"/>
          </a:p>
        </p:txBody>
      </p:sp>
      <p:sp>
        <p:nvSpPr>
          <p:cNvPr id="4" name="Datumsplatzhalter 3">
            <a:extLst>
              <a:ext uri="{FF2B5EF4-FFF2-40B4-BE49-F238E27FC236}">
                <a16:creationId xmlns:a16="http://schemas.microsoft.com/office/drawing/2014/main" id="{3E20EB1F-0C0D-495D-99D7-36DE0E749FC1}"/>
              </a:ext>
            </a:extLst>
          </p:cNvPr>
          <p:cNvSpPr>
            <a:spLocks noGrp="1"/>
          </p:cNvSpPr>
          <p:nvPr>
            <p:ph type="dt" sz="half" idx="11"/>
          </p:nvPr>
        </p:nvSpPr>
        <p:spPr/>
        <p:txBody>
          <a:bodyPr/>
          <a:lstStyle/>
          <a:p>
            <a:r>
              <a:rPr lang="en-US"/>
              <a:t>Nov 2022</a:t>
            </a:r>
            <a:endParaRPr lang="en-GB"/>
          </a:p>
        </p:txBody>
      </p:sp>
      <p:sp>
        <p:nvSpPr>
          <p:cNvPr id="5" name="Foliennummernplatzhalter 4">
            <a:extLst>
              <a:ext uri="{FF2B5EF4-FFF2-40B4-BE49-F238E27FC236}">
                <a16:creationId xmlns:a16="http://schemas.microsoft.com/office/drawing/2014/main" id="{9146A03F-5F07-4B3C-A19D-E228BEA33A97}"/>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
        <p:nvSpPr>
          <p:cNvPr id="6" name="Gleichschenkliges Dreieck 5">
            <a:extLst>
              <a:ext uri="{FF2B5EF4-FFF2-40B4-BE49-F238E27FC236}">
                <a16:creationId xmlns:a16="http://schemas.microsoft.com/office/drawing/2014/main" id="{A8083524-2775-4DDA-ABFF-7ECCDB3BCB04}"/>
              </a:ext>
            </a:extLst>
          </p:cNvPr>
          <p:cNvSpPr/>
          <p:nvPr userDrawn="1"/>
        </p:nvSpPr>
        <p:spPr>
          <a:xfrm>
            <a:off x="4379693" y="-90523"/>
            <a:ext cx="5054412" cy="6948523"/>
          </a:xfrm>
          <a:prstGeom prst="triangle">
            <a:avLst>
              <a:gd name="adj" fmla="val 0"/>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err="1"/>
          </a:p>
        </p:txBody>
      </p:sp>
      <p:sp>
        <p:nvSpPr>
          <p:cNvPr id="7" name="Rechteck 6">
            <a:extLst>
              <a:ext uri="{FF2B5EF4-FFF2-40B4-BE49-F238E27FC236}">
                <a16:creationId xmlns:a16="http://schemas.microsoft.com/office/drawing/2014/main" id="{F23EF304-3B17-4223-9D5D-DCE98A5CB1C2}"/>
              </a:ext>
            </a:extLst>
          </p:cNvPr>
          <p:cNvSpPr/>
          <p:nvPr userDrawn="1"/>
        </p:nvSpPr>
        <p:spPr>
          <a:xfrm>
            <a:off x="-2" y="0"/>
            <a:ext cx="4379691" cy="6858000"/>
          </a:xfrm>
          <a:prstGeom prst="rect">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pic>
        <p:nvPicPr>
          <p:cNvPr id="9" name="Grafik 8">
            <a:extLst>
              <a:ext uri="{FF2B5EF4-FFF2-40B4-BE49-F238E27FC236}">
                <a16:creationId xmlns:a16="http://schemas.microsoft.com/office/drawing/2014/main" id="{F1340DA8-744B-49A3-985C-FAD17EBD0487}"/>
              </a:ext>
            </a:extLst>
          </p:cNvPr>
          <p:cNvPicPr>
            <a:picLocks noChangeAspect="1"/>
          </p:cNvPicPr>
          <p:nvPr userDrawn="1"/>
        </p:nvPicPr>
        <p:blipFill>
          <a:blip r:embed="rId2">
            <a:alphaModFix amt="49000"/>
          </a:blip>
          <a:stretch>
            <a:fillRect/>
          </a:stretch>
        </p:blipFill>
        <p:spPr>
          <a:xfrm>
            <a:off x="-2254095" y="709023"/>
            <a:ext cx="5040836" cy="5040836"/>
          </a:xfrm>
          <a:prstGeom prst="rect">
            <a:avLst/>
          </a:prstGeom>
        </p:spPr>
      </p:pic>
      <p:sp>
        <p:nvSpPr>
          <p:cNvPr id="11" name="Textplatzhalter 10">
            <a:extLst>
              <a:ext uri="{FF2B5EF4-FFF2-40B4-BE49-F238E27FC236}">
                <a16:creationId xmlns:a16="http://schemas.microsoft.com/office/drawing/2014/main" id="{F532F827-B25F-4F36-BB5F-AF735126C1E4}"/>
              </a:ext>
            </a:extLst>
          </p:cNvPr>
          <p:cNvSpPr>
            <a:spLocks noGrp="1"/>
          </p:cNvSpPr>
          <p:nvPr>
            <p:ph type="body" sz="quarter" idx="13" hasCustomPrompt="1"/>
          </p:nvPr>
        </p:nvSpPr>
        <p:spPr>
          <a:xfrm>
            <a:off x="3575051" y="2622551"/>
            <a:ext cx="7315200" cy="609600"/>
          </a:xfrm>
        </p:spPr>
        <p:txBody>
          <a:bodyPr/>
          <a:lstStyle>
            <a:lvl1pPr algn="ctr">
              <a:defRPr lang="de-DE" sz="3733" b="1" kern="1200" dirty="0" smtClean="0">
                <a:solidFill>
                  <a:srgbClr val="0F435E"/>
                </a:solidFill>
                <a:latin typeface="+mn-lt"/>
                <a:ea typeface="+mn-ea"/>
                <a:cs typeface="+mn-cs"/>
              </a:defRPr>
            </a:lvl1pPr>
          </a:lstStyle>
          <a:p>
            <a:pPr lvl="0"/>
            <a:r>
              <a:rPr lang="de-DE"/>
              <a:t>Textformat bearbeiten</a:t>
            </a:r>
            <a:r>
              <a:rPr lang="de-DE" sz="1600" b="1">
                <a:solidFill>
                  <a:srgbClr val="0F435E"/>
                </a:solidFill>
                <a:latin typeface="+mn-lt"/>
                <a:ea typeface="+mn-ea"/>
                <a:cs typeface="+mn-cs"/>
              </a:rPr>
              <a:t> </a:t>
            </a:r>
            <a:endParaRPr lang="de-DE"/>
          </a:p>
        </p:txBody>
      </p:sp>
    </p:spTree>
    <p:extLst>
      <p:ext uri="{BB962C8B-B14F-4D97-AF65-F5344CB8AC3E}">
        <p14:creationId xmlns:p14="http://schemas.microsoft.com/office/powerpoint/2010/main" val="325897383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3E20EB1F-0C0D-495D-99D7-36DE0E749FC1}"/>
              </a:ext>
            </a:extLst>
          </p:cNvPr>
          <p:cNvSpPr>
            <a:spLocks noGrp="1"/>
          </p:cNvSpPr>
          <p:nvPr>
            <p:ph type="dt" sz="half" idx="11"/>
          </p:nvPr>
        </p:nvSpPr>
        <p:spPr/>
        <p:txBody>
          <a:bodyPr/>
          <a:lstStyle/>
          <a:p>
            <a:r>
              <a:rPr lang="en-US"/>
              <a:t>Nov 2022</a:t>
            </a:r>
            <a:endParaRPr lang="en-GB"/>
          </a:p>
        </p:txBody>
      </p:sp>
      <p:sp>
        <p:nvSpPr>
          <p:cNvPr id="5" name="Foliennummernplatzhalter 4">
            <a:extLst>
              <a:ext uri="{FF2B5EF4-FFF2-40B4-BE49-F238E27FC236}">
                <a16:creationId xmlns:a16="http://schemas.microsoft.com/office/drawing/2014/main" id="{9146A03F-5F07-4B3C-A19D-E228BEA33A97}"/>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
        <p:nvSpPr>
          <p:cNvPr id="6" name="Gleichschenkliges Dreieck 5">
            <a:extLst>
              <a:ext uri="{FF2B5EF4-FFF2-40B4-BE49-F238E27FC236}">
                <a16:creationId xmlns:a16="http://schemas.microsoft.com/office/drawing/2014/main" id="{A8083524-2775-4DDA-ABFF-7ECCDB3BCB04}"/>
              </a:ext>
            </a:extLst>
          </p:cNvPr>
          <p:cNvSpPr/>
          <p:nvPr userDrawn="1"/>
        </p:nvSpPr>
        <p:spPr>
          <a:xfrm>
            <a:off x="4379693" y="-90523"/>
            <a:ext cx="5054412" cy="6948523"/>
          </a:xfrm>
          <a:prstGeom prst="triangle">
            <a:avLst>
              <a:gd name="adj" fmla="val 0"/>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err="1"/>
          </a:p>
        </p:txBody>
      </p:sp>
      <p:sp>
        <p:nvSpPr>
          <p:cNvPr id="7" name="Rechteck 6">
            <a:extLst>
              <a:ext uri="{FF2B5EF4-FFF2-40B4-BE49-F238E27FC236}">
                <a16:creationId xmlns:a16="http://schemas.microsoft.com/office/drawing/2014/main" id="{F23EF304-3B17-4223-9D5D-DCE98A5CB1C2}"/>
              </a:ext>
            </a:extLst>
          </p:cNvPr>
          <p:cNvSpPr/>
          <p:nvPr userDrawn="1"/>
        </p:nvSpPr>
        <p:spPr>
          <a:xfrm>
            <a:off x="0" y="0"/>
            <a:ext cx="4379691" cy="6858000"/>
          </a:xfrm>
          <a:prstGeom prst="rect">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1" name="Textplatzhalter 10">
            <a:extLst>
              <a:ext uri="{FF2B5EF4-FFF2-40B4-BE49-F238E27FC236}">
                <a16:creationId xmlns:a16="http://schemas.microsoft.com/office/drawing/2014/main" id="{F532F827-B25F-4F36-BB5F-AF735126C1E4}"/>
              </a:ext>
            </a:extLst>
          </p:cNvPr>
          <p:cNvSpPr>
            <a:spLocks noGrp="1"/>
          </p:cNvSpPr>
          <p:nvPr>
            <p:ph type="body" sz="quarter" idx="13" hasCustomPrompt="1"/>
          </p:nvPr>
        </p:nvSpPr>
        <p:spPr>
          <a:xfrm>
            <a:off x="3575051" y="2622551"/>
            <a:ext cx="7315200" cy="609600"/>
          </a:xfrm>
        </p:spPr>
        <p:txBody>
          <a:bodyPr/>
          <a:lstStyle>
            <a:lvl1pPr algn="ctr">
              <a:defRPr lang="de-DE" sz="3733" b="1" kern="1200" dirty="0" smtClean="0">
                <a:solidFill>
                  <a:srgbClr val="0F435E"/>
                </a:solidFill>
                <a:latin typeface="+mn-lt"/>
                <a:ea typeface="+mn-ea"/>
                <a:cs typeface="+mn-cs"/>
              </a:defRPr>
            </a:lvl1pPr>
          </a:lstStyle>
          <a:p>
            <a:pPr lvl="0"/>
            <a:r>
              <a:rPr lang="de-DE"/>
              <a:t>Textformat bearbeiten</a:t>
            </a:r>
            <a:r>
              <a:rPr lang="de-DE" sz="1600" b="1">
                <a:solidFill>
                  <a:srgbClr val="0F435E"/>
                </a:solidFill>
                <a:latin typeface="+mn-lt"/>
                <a:ea typeface="+mn-ea"/>
                <a:cs typeface="+mn-cs"/>
              </a:rPr>
              <a:t> </a:t>
            </a:r>
            <a:endParaRPr lang="de-DE"/>
          </a:p>
        </p:txBody>
      </p:sp>
    </p:spTree>
    <p:extLst>
      <p:ext uri="{BB962C8B-B14F-4D97-AF65-F5344CB8AC3E}">
        <p14:creationId xmlns:p14="http://schemas.microsoft.com/office/powerpoint/2010/main" val="225346516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DCCA0EDD-5368-480A-9621-4EB4C75C0188}"/>
              </a:ext>
            </a:extLst>
          </p:cNvPr>
          <p:cNvSpPr>
            <a:spLocks noGrp="1"/>
          </p:cNvSpPr>
          <p:nvPr>
            <p:ph type="ftr" sz="quarter" idx="10"/>
          </p:nvPr>
        </p:nvSpPr>
        <p:spPr/>
        <p:txBody>
          <a:bodyPr/>
          <a:lstStyle/>
          <a:p>
            <a:r>
              <a:rPr lang="en-US"/>
              <a:t>Results-based project management</a:t>
            </a:r>
            <a:endParaRPr lang="en-GB"/>
          </a:p>
        </p:txBody>
      </p:sp>
      <p:sp>
        <p:nvSpPr>
          <p:cNvPr id="4" name="Datumsplatzhalter 3">
            <a:extLst>
              <a:ext uri="{FF2B5EF4-FFF2-40B4-BE49-F238E27FC236}">
                <a16:creationId xmlns:a16="http://schemas.microsoft.com/office/drawing/2014/main" id="{3E20EB1F-0C0D-495D-99D7-36DE0E749FC1}"/>
              </a:ext>
            </a:extLst>
          </p:cNvPr>
          <p:cNvSpPr>
            <a:spLocks noGrp="1"/>
          </p:cNvSpPr>
          <p:nvPr>
            <p:ph type="dt" sz="half" idx="11"/>
          </p:nvPr>
        </p:nvSpPr>
        <p:spPr/>
        <p:txBody>
          <a:bodyPr/>
          <a:lstStyle/>
          <a:p>
            <a:r>
              <a:rPr lang="en-US"/>
              <a:t>Nov 2022</a:t>
            </a:r>
            <a:endParaRPr lang="en-GB"/>
          </a:p>
        </p:txBody>
      </p:sp>
      <p:sp>
        <p:nvSpPr>
          <p:cNvPr id="5" name="Foliennummernplatzhalter 4">
            <a:extLst>
              <a:ext uri="{FF2B5EF4-FFF2-40B4-BE49-F238E27FC236}">
                <a16:creationId xmlns:a16="http://schemas.microsoft.com/office/drawing/2014/main" id="{9146A03F-5F07-4B3C-A19D-E228BEA33A97}"/>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
        <p:nvSpPr>
          <p:cNvPr id="6" name="Gleichschenkliges Dreieck 5">
            <a:extLst>
              <a:ext uri="{FF2B5EF4-FFF2-40B4-BE49-F238E27FC236}">
                <a16:creationId xmlns:a16="http://schemas.microsoft.com/office/drawing/2014/main" id="{A8083524-2775-4DDA-ABFF-7ECCDB3BCB04}"/>
              </a:ext>
            </a:extLst>
          </p:cNvPr>
          <p:cNvSpPr/>
          <p:nvPr userDrawn="1"/>
        </p:nvSpPr>
        <p:spPr>
          <a:xfrm>
            <a:off x="4379693" y="-90523"/>
            <a:ext cx="5054412" cy="6948523"/>
          </a:xfrm>
          <a:prstGeom prst="triangle">
            <a:avLst>
              <a:gd name="adj" fmla="val 0"/>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err="1"/>
          </a:p>
        </p:txBody>
      </p:sp>
      <p:sp>
        <p:nvSpPr>
          <p:cNvPr id="7" name="Rechteck 6">
            <a:extLst>
              <a:ext uri="{FF2B5EF4-FFF2-40B4-BE49-F238E27FC236}">
                <a16:creationId xmlns:a16="http://schemas.microsoft.com/office/drawing/2014/main" id="{F23EF304-3B17-4223-9D5D-DCE98A5CB1C2}"/>
              </a:ext>
            </a:extLst>
          </p:cNvPr>
          <p:cNvSpPr/>
          <p:nvPr userDrawn="1"/>
        </p:nvSpPr>
        <p:spPr>
          <a:xfrm>
            <a:off x="-2" y="0"/>
            <a:ext cx="4379691" cy="6858000"/>
          </a:xfrm>
          <a:prstGeom prst="rect">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Tree>
    <p:extLst>
      <p:ext uri="{BB962C8B-B14F-4D97-AF65-F5344CB8AC3E}">
        <p14:creationId xmlns:p14="http://schemas.microsoft.com/office/powerpoint/2010/main" val="255120191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D1213F0F-658D-48C4-8722-C6ED73C07925}"/>
              </a:ext>
            </a:extLst>
          </p:cNvPr>
          <p:cNvSpPr>
            <a:spLocks noGrp="1"/>
          </p:cNvSpPr>
          <p:nvPr>
            <p:ph type="ftr" sz="quarter" idx="10"/>
          </p:nvPr>
        </p:nvSpPr>
        <p:spPr/>
        <p:txBody>
          <a:bodyPr/>
          <a:lstStyle/>
          <a:p>
            <a:r>
              <a:rPr lang="en-US"/>
              <a:t>Results-based project management</a:t>
            </a:r>
            <a:endParaRPr lang="en-GB"/>
          </a:p>
        </p:txBody>
      </p:sp>
      <p:sp>
        <p:nvSpPr>
          <p:cNvPr id="4" name="Datumsplatzhalter 3">
            <a:extLst>
              <a:ext uri="{FF2B5EF4-FFF2-40B4-BE49-F238E27FC236}">
                <a16:creationId xmlns:a16="http://schemas.microsoft.com/office/drawing/2014/main" id="{DBC6AE64-7CB1-40F7-AB28-E67E15E5D43E}"/>
              </a:ext>
            </a:extLst>
          </p:cNvPr>
          <p:cNvSpPr>
            <a:spLocks noGrp="1"/>
          </p:cNvSpPr>
          <p:nvPr>
            <p:ph type="dt" sz="half" idx="11"/>
          </p:nvPr>
        </p:nvSpPr>
        <p:spPr/>
        <p:txBody>
          <a:bodyPr/>
          <a:lstStyle/>
          <a:p>
            <a:r>
              <a:rPr lang="en-US"/>
              <a:t>Nov 2022</a:t>
            </a:r>
            <a:endParaRPr lang="en-GB"/>
          </a:p>
        </p:txBody>
      </p:sp>
      <p:sp>
        <p:nvSpPr>
          <p:cNvPr id="5" name="Foliennummernplatzhalter 4">
            <a:extLst>
              <a:ext uri="{FF2B5EF4-FFF2-40B4-BE49-F238E27FC236}">
                <a16:creationId xmlns:a16="http://schemas.microsoft.com/office/drawing/2014/main" id="{930633C2-3772-47D1-8C21-9066309E4CAA}"/>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pic>
        <p:nvPicPr>
          <p:cNvPr id="6" name="Bildplatzhalter 8" descr="Ein Bild, das Text enthält.&#10;&#10;Automatisch generierte Beschreibung">
            <a:extLst>
              <a:ext uri="{FF2B5EF4-FFF2-40B4-BE49-F238E27FC236}">
                <a16:creationId xmlns:a16="http://schemas.microsoft.com/office/drawing/2014/main" id="{E6AA5461-B12F-4FBB-A5D7-570098B9A3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7551918" y="1716045"/>
            <a:ext cx="4640084" cy="2852083"/>
          </a:xfrm>
          <a:prstGeom prst="rect">
            <a:avLst/>
          </a:prstGeom>
        </p:spPr>
      </p:pic>
      <p:sp>
        <p:nvSpPr>
          <p:cNvPr id="7" name="Textplatzhalter 5">
            <a:extLst>
              <a:ext uri="{FF2B5EF4-FFF2-40B4-BE49-F238E27FC236}">
                <a16:creationId xmlns:a16="http://schemas.microsoft.com/office/drawing/2014/main" id="{DC0CFB08-6195-44E2-ACBC-6C0B7E5CEF5F}"/>
              </a:ext>
            </a:extLst>
          </p:cNvPr>
          <p:cNvSpPr>
            <a:spLocks noGrp="1"/>
          </p:cNvSpPr>
          <p:nvPr>
            <p:ph type="body" sz="quarter" idx="13"/>
          </p:nvPr>
        </p:nvSpPr>
        <p:spPr>
          <a:xfrm>
            <a:off x="350442" y="1716044"/>
            <a:ext cx="7201477" cy="2852083"/>
          </a:xfrm>
          <a:solidFill>
            <a:srgbClr val="9AC8BF"/>
          </a:solidFill>
        </p:spPr>
        <p:txBody>
          <a:bodyPr>
            <a:normAutofit/>
          </a:bodyPr>
          <a:lstStyle>
            <a:lvl1pPr marL="0" indent="0" algn="ctr">
              <a:buNone/>
              <a:defRPr/>
            </a:lvl1pPr>
          </a:lstStyle>
          <a:p>
            <a:pPr algn="ctr"/>
            <a:endParaRPr lang="de-DE" sz="2133" b="1">
              <a:solidFill>
                <a:srgbClr val="0F435E"/>
              </a:solidFill>
              <a:latin typeface="Arial" panose="020B0604020202020204" pitchFamily="34" charset="0"/>
              <a:cs typeface="Arial" panose="020B0604020202020204" pitchFamily="34" charset="0"/>
            </a:endParaRPr>
          </a:p>
          <a:p>
            <a:pPr marL="0" indent="0" algn="ctr">
              <a:buNone/>
            </a:pPr>
            <a:r>
              <a:rPr lang="de-DE" sz="6500" b="1">
                <a:solidFill>
                  <a:srgbClr val="0F435E"/>
                </a:solidFill>
                <a:latin typeface="Arial" panose="020B0604020202020204" pitchFamily="34" charset="0"/>
                <a:cs typeface="Arial" panose="020B0604020202020204" pitchFamily="34" charset="0"/>
              </a:rPr>
              <a:t>IKI Small Grants</a:t>
            </a:r>
          </a:p>
        </p:txBody>
      </p:sp>
      <p:sp>
        <p:nvSpPr>
          <p:cNvPr id="8" name="Rechteck 13">
            <a:extLst>
              <a:ext uri="{FF2B5EF4-FFF2-40B4-BE49-F238E27FC236}">
                <a16:creationId xmlns:a16="http://schemas.microsoft.com/office/drawing/2014/main" id="{1A6B81BD-AC95-4A3A-B899-9C03B49D5A4C}"/>
              </a:ext>
            </a:extLst>
          </p:cNvPr>
          <p:cNvSpPr/>
          <p:nvPr userDrawn="1"/>
        </p:nvSpPr>
        <p:spPr>
          <a:xfrm>
            <a:off x="-17788" y="0"/>
            <a:ext cx="368231" cy="6858000"/>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88821088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D1213F0F-658D-48C4-8722-C6ED73C07925}"/>
              </a:ext>
            </a:extLst>
          </p:cNvPr>
          <p:cNvSpPr>
            <a:spLocks noGrp="1"/>
          </p:cNvSpPr>
          <p:nvPr>
            <p:ph type="ftr" sz="quarter" idx="10"/>
          </p:nvPr>
        </p:nvSpPr>
        <p:spPr/>
        <p:txBody>
          <a:bodyPr/>
          <a:lstStyle/>
          <a:p>
            <a:r>
              <a:rPr lang="en-US"/>
              <a:t>Results-based project management</a:t>
            </a:r>
            <a:endParaRPr lang="en-GB"/>
          </a:p>
        </p:txBody>
      </p:sp>
      <p:sp>
        <p:nvSpPr>
          <p:cNvPr id="4" name="Datumsplatzhalter 3">
            <a:extLst>
              <a:ext uri="{FF2B5EF4-FFF2-40B4-BE49-F238E27FC236}">
                <a16:creationId xmlns:a16="http://schemas.microsoft.com/office/drawing/2014/main" id="{DBC6AE64-7CB1-40F7-AB28-E67E15E5D43E}"/>
              </a:ext>
            </a:extLst>
          </p:cNvPr>
          <p:cNvSpPr>
            <a:spLocks noGrp="1"/>
          </p:cNvSpPr>
          <p:nvPr>
            <p:ph type="dt" sz="half" idx="11"/>
          </p:nvPr>
        </p:nvSpPr>
        <p:spPr/>
        <p:txBody>
          <a:bodyPr/>
          <a:lstStyle/>
          <a:p>
            <a:r>
              <a:rPr lang="en-US"/>
              <a:t>Nov 2022</a:t>
            </a:r>
            <a:endParaRPr lang="en-GB"/>
          </a:p>
        </p:txBody>
      </p:sp>
      <p:sp>
        <p:nvSpPr>
          <p:cNvPr id="5" name="Foliennummernplatzhalter 4">
            <a:extLst>
              <a:ext uri="{FF2B5EF4-FFF2-40B4-BE49-F238E27FC236}">
                <a16:creationId xmlns:a16="http://schemas.microsoft.com/office/drawing/2014/main" id="{930633C2-3772-47D1-8C21-9066309E4CAA}"/>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
        <p:nvSpPr>
          <p:cNvPr id="8" name="Rechteck 13">
            <a:extLst>
              <a:ext uri="{FF2B5EF4-FFF2-40B4-BE49-F238E27FC236}">
                <a16:creationId xmlns:a16="http://schemas.microsoft.com/office/drawing/2014/main" id="{1A6B81BD-AC95-4A3A-B899-9C03B49D5A4C}"/>
              </a:ext>
            </a:extLst>
          </p:cNvPr>
          <p:cNvSpPr/>
          <p:nvPr userDrawn="1"/>
        </p:nvSpPr>
        <p:spPr>
          <a:xfrm>
            <a:off x="-17788" y="0"/>
            <a:ext cx="368231" cy="6858000"/>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Rechteck 13">
            <a:extLst>
              <a:ext uri="{FF2B5EF4-FFF2-40B4-BE49-F238E27FC236}">
                <a16:creationId xmlns:a16="http://schemas.microsoft.com/office/drawing/2014/main" id="{9E13E7B7-768E-43AC-A19E-0C36E475D842}"/>
              </a:ext>
            </a:extLst>
          </p:cNvPr>
          <p:cNvSpPr/>
          <p:nvPr userDrawn="1"/>
        </p:nvSpPr>
        <p:spPr>
          <a:xfrm>
            <a:off x="350443" y="1716044"/>
            <a:ext cx="11841559" cy="2852083"/>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2598195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10316FA-E573-A3F7-7B3A-91D6F4CFE8EA}"/>
              </a:ext>
            </a:extLst>
          </p:cNvPr>
          <p:cNvSpPr>
            <a:spLocks noGrp="1"/>
          </p:cNvSpPr>
          <p:nvPr>
            <p:ph type="dt" sz="half" idx="10"/>
          </p:nvPr>
        </p:nvSpPr>
        <p:spPr/>
        <p:txBody>
          <a:bodyPr/>
          <a:lstStyle/>
          <a:p>
            <a:fld id="{0DD3A9AC-3A82-4717-B38D-18A4CBB8E70B}" type="datetimeFigureOut">
              <a:rPr lang="de-DE" smtClean="0"/>
              <a:t>11.01.2024</a:t>
            </a:fld>
            <a:endParaRPr lang="de-DE"/>
          </a:p>
        </p:txBody>
      </p:sp>
      <p:sp>
        <p:nvSpPr>
          <p:cNvPr id="3" name="Fußzeilenplatzhalter 2">
            <a:extLst>
              <a:ext uri="{FF2B5EF4-FFF2-40B4-BE49-F238E27FC236}">
                <a16:creationId xmlns:a16="http://schemas.microsoft.com/office/drawing/2014/main" id="{A5E35ECB-BB71-84A4-C29B-45D05C16305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3B94023-B7E4-E5D8-D0F7-309B1C8471D7}"/>
              </a:ext>
            </a:extLst>
          </p:cNvPr>
          <p:cNvSpPr>
            <a:spLocks noGrp="1"/>
          </p:cNvSpPr>
          <p:nvPr>
            <p:ph type="sldNum" sz="quarter" idx="12"/>
          </p:nvPr>
        </p:nvSpPr>
        <p:spPr/>
        <p:txBody>
          <a:bodyPr/>
          <a:lstStyle/>
          <a:p>
            <a:fld id="{915E9A2E-9E14-4F1C-9C43-45018FF4AF40}" type="slidenum">
              <a:rPr lang="de-DE" smtClean="0"/>
              <a:t>‹#›</a:t>
            </a:fld>
            <a:endParaRPr lang="de-DE"/>
          </a:p>
        </p:txBody>
      </p:sp>
    </p:spTree>
    <p:extLst>
      <p:ext uri="{BB962C8B-B14F-4D97-AF65-F5344CB8AC3E}">
        <p14:creationId xmlns:p14="http://schemas.microsoft.com/office/powerpoint/2010/main" val="32600193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64183" y="165103"/>
            <a:ext cx="11858487" cy="4721860"/>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64180" y="846875"/>
            <a:ext cx="11860800" cy="4040085"/>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4" y="2542199"/>
            <a:ext cx="10628948" cy="960263"/>
          </a:xfrm>
          <a:prstGeom prst="rect">
            <a:avLst/>
          </a:prstGeom>
        </p:spPr>
        <p:txBody>
          <a:bodyPr wrap="square">
            <a:spAutoFit/>
          </a:bodyPr>
          <a:lstStyle>
            <a:lvl1pPr>
              <a:defRPr sz="3467" b="1">
                <a:solidFill>
                  <a:schemeClr val="tx1"/>
                </a:solidFill>
              </a:defRPr>
            </a:lvl1pPr>
          </a:lstStyle>
          <a:p>
            <a:r>
              <a:rPr lang="en-GB"/>
              <a:t>Title slide/headline</a:t>
            </a:r>
            <a:br>
              <a:rPr lang="en-GB"/>
            </a:br>
            <a:r>
              <a:rPr lang="en-GB"/>
              <a:t>with colour GIZ key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1"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pPr lvl="0"/>
            <a:r>
              <a:rPr lang="en-GB"/>
              <a:t>This is the sub-line</a:t>
            </a:r>
          </a:p>
          <a:p>
            <a:pPr lvl="0"/>
            <a:r>
              <a:rPr lang="en-GB"/>
              <a:t>IKI Small Grants | Date</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7158791" y="4886960"/>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1" err="1">
              <a:solidFill>
                <a:schemeClr val="tx2"/>
              </a:solidFill>
              <a:latin typeface="Arial" charset="0"/>
            </a:endParaRPr>
          </a:p>
        </p:txBody>
      </p:sp>
    </p:spTree>
    <p:extLst>
      <p:ext uri="{BB962C8B-B14F-4D97-AF65-F5344CB8AC3E}">
        <p14:creationId xmlns:p14="http://schemas.microsoft.com/office/powerpoint/2010/main" val="418847918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b/w ">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64183" y="165100"/>
            <a:ext cx="11858487" cy="4721861"/>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64180" y="846875"/>
            <a:ext cx="11860800" cy="4040085"/>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7158791" y="4886960"/>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1"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1"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r>
              <a:rPr lang="en-GB"/>
              <a:t>This is the sub-line</a:t>
            </a:r>
          </a:p>
          <a:p>
            <a:r>
              <a:rPr lang="en-GB"/>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4" y="2542199"/>
            <a:ext cx="10628948" cy="960263"/>
          </a:xfrm>
          <a:prstGeom prst="rect">
            <a:avLst/>
          </a:prstGeom>
        </p:spPr>
        <p:txBody>
          <a:bodyPr wrap="square">
            <a:spAutoFit/>
          </a:bodyPr>
          <a:lstStyle>
            <a:lvl1pPr>
              <a:defRPr sz="3467" b="1">
                <a:solidFill>
                  <a:schemeClr val="tx1"/>
                </a:solidFill>
              </a:defRPr>
            </a:lvl1pPr>
          </a:lstStyle>
          <a:p>
            <a:r>
              <a:rPr lang="en-GB"/>
              <a:t>Title slide/headline</a:t>
            </a:r>
            <a:br>
              <a:rPr lang="en-GB"/>
            </a:br>
            <a:r>
              <a:rPr lang="en-GB"/>
              <a:t>with b/w GIZ key visual</a:t>
            </a:r>
          </a:p>
        </p:txBody>
      </p:sp>
    </p:spTree>
    <p:extLst>
      <p:ext uri="{BB962C8B-B14F-4D97-AF65-F5344CB8AC3E}">
        <p14:creationId xmlns:p14="http://schemas.microsoft.com/office/powerpoint/2010/main" val="1618696667"/>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Photo title">
    <p:spTree>
      <p:nvGrpSpPr>
        <p:cNvPr id="1" name=""/>
        <p:cNvGrpSpPr/>
        <p:nvPr/>
      </p:nvGrpSpPr>
      <p:grpSpPr>
        <a:xfrm>
          <a:off x="0" y="0"/>
          <a:ext cx="0" cy="0"/>
          <a:chOff x="0" y="0"/>
          <a:chExt cx="0" cy="0"/>
        </a:xfrm>
      </p:grpSpPr>
      <p:pic>
        <p:nvPicPr>
          <p:cNvPr id="8" name="Grafik 7" descr="Ein Bild, das Screenshot enthält.&#10;&#10;Automatisch generierte Beschreibung">
            <a:extLst>
              <a:ext uri="{FF2B5EF4-FFF2-40B4-BE49-F238E27FC236}">
                <a16:creationId xmlns:a16="http://schemas.microsoft.com/office/drawing/2014/main" id="{8B5BB38C-C268-430A-95D0-A4989E9A6116}"/>
              </a:ext>
            </a:extLst>
          </p:cNvPr>
          <p:cNvPicPr>
            <a:picLocks noChangeAspect="1"/>
          </p:cNvPicPr>
          <p:nvPr userDrawn="1"/>
        </p:nvPicPr>
        <p:blipFill rotWithShape="1">
          <a:blip r:embed="rId2"/>
          <a:srcRect l="50418" r="36621"/>
          <a:stretch/>
        </p:blipFill>
        <p:spPr>
          <a:xfrm>
            <a:off x="9996730" y="1029494"/>
            <a:ext cx="517191" cy="787908"/>
          </a:xfrm>
          <a:prstGeom prst="rect">
            <a:avLst/>
          </a:prstGeom>
        </p:spPr>
      </p:pic>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60960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2033EF87-771C-4B92-ADFE-7B13B36298B2}"/>
              </a:ext>
            </a:extLst>
          </p:cNvPr>
          <p:cNvGrpSpPr/>
          <p:nvPr userDrawn="1"/>
        </p:nvGrpSpPr>
        <p:grpSpPr>
          <a:xfrm>
            <a:off x="7472794" y="1034676"/>
            <a:ext cx="2117468" cy="866995"/>
            <a:chOff x="5604594" y="1459908"/>
            <a:chExt cx="1588101" cy="650246"/>
          </a:xfrm>
        </p:grpSpPr>
        <p:pic>
          <p:nvPicPr>
            <p:cNvPr id="4" name="Grafik 3" descr="Ein Bild, das Screenshot enthält.&#10;&#10;Automatisch generierte Beschreibung">
              <a:extLst>
                <a:ext uri="{FF2B5EF4-FFF2-40B4-BE49-F238E27FC236}">
                  <a16:creationId xmlns:a16="http://schemas.microsoft.com/office/drawing/2014/main" id="{819D2676-9436-4032-BE32-30435B740AE3}"/>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28" name="Rechteck 27">
              <a:extLst>
                <a:ext uri="{FF2B5EF4-FFF2-40B4-BE49-F238E27FC236}">
                  <a16:creationId xmlns:a16="http://schemas.microsoft.com/office/drawing/2014/main" id="{F4035884-6A0A-4E92-9DBD-74348932C0B3}"/>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pSp>
      <p:sp>
        <p:nvSpPr>
          <p:cNvPr id="25" name="Rechteck">
            <a:extLst>
              <a:ext uri="{FF2B5EF4-FFF2-40B4-BE49-F238E27FC236}">
                <a16:creationId xmlns:a16="http://schemas.microsoft.com/office/drawing/2014/main" id="{F2E38B50-980D-47A1-BF50-09C022DE3178}"/>
              </a:ext>
            </a:extLst>
          </p:cNvPr>
          <p:cNvSpPr/>
          <p:nvPr userDrawn="1"/>
        </p:nvSpPr>
        <p:spPr bwMode="gray">
          <a:xfrm>
            <a:off x="10040048" y="1279681"/>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3" y="165103"/>
            <a:ext cx="11858487" cy="4721860"/>
          </a:xfrm>
          <a:noFill/>
        </p:spPr>
        <p:txBody>
          <a:bodyPr tIns="720000" rIns="0"/>
          <a:lstStyle>
            <a:lvl1pPr marL="0" marR="0" indent="0" algn="ctr" defTabSz="914354" rtl="0" eaLnBrk="1" fontAlgn="auto" latinLnBrk="0" hangingPunct="1">
              <a:lnSpc>
                <a:spcPct val="90000"/>
              </a:lnSpc>
              <a:spcBef>
                <a:spcPts val="0"/>
              </a:spcBef>
              <a:spcAft>
                <a:spcPts val="0"/>
              </a:spcAft>
              <a:buClrTx/>
              <a:buSzTx/>
              <a:buFont typeface="Arial" panose="020B0604020202020204" pitchFamily="34" charset="0"/>
              <a:buNone/>
              <a:tabLst/>
              <a:defRPr sz="667">
                <a:solidFill>
                  <a:schemeClr val="accent1"/>
                </a:solidFill>
              </a:defRPr>
            </a:lvl1pPr>
          </a:lstStyle>
          <a:p>
            <a:r>
              <a:rPr lang="en-GB"/>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5456991" y="170887"/>
            <a:ext cx="1968500" cy="757130"/>
          </a:xfrm>
          <a:prstGeom prst="rect">
            <a:avLst/>
          </a:prstGeom>
        </p:spPr>
        <p:txBody>
          <a:bodyPr wrap="square">
            <a:spAutoFit/>
          </a:bodyPr>
          <a:lstStyle/>
          <a:p>
            <a:pPr marL="0" marR="0" lvl="0" indent="0" algn="l" defTabSz="914354"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7335818" y="170888"/>
            <a:ext cx="1968500" cy="313932"/>
          </a:xfrm>
          <a:prstGeom prst="rect">
            <a:avLst/>
          </a:prstGeom>
        </p:spPr>
        <p:txBody>
          <a:bodyPr wrap="square">
            <a:spAutoFit/>
          </a:bodyPr>
          <a:lstStyle/>
          <a:p>
            <a:pPr marL="0" marR="0" lvl="0" indent="0" algn="l" defTabSz="914354"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9682482" y="170887"/>
            <a:ext cx="2484260" cy="757130"/>
          </a:xfrm>
          <a:prstGeom prst="rect">
            <a:avLst/>
          </a:prstGeom>
        </p:spPr>
        <p:txBody>
          <a:bodyPr wrap="square">
            <a:spAutoFit/>
          </a:bodyPr>
          <a:lstStyle/>
          <a:p>
            <a:pPr marL="0" marR="0" lvl="0" indent="0" algn="l" defTabSz="914354"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7158791" y="4886960"/>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1"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3743070" y="237068"/>
            <a:ext cx="3661579" cy="1200329"/>
          </a:xfrm>
          <a:prstGeom prst="rect">
            <a:avLst/>
          </a:prstGeom>
          <a:noFill/>
        </p:spPr>
        <p:txBody>
          <a:bodyPr wrap="none" rtlCol="0">
            <a:spAutoFit/>
          </a:bodyPr>
          <a:lstStyle/>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Click on image above transparent section.</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Delete image by pressing the DEL key.</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Click on small icon in centre of page.</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Select photo.</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Select ‘Home / Reset ’.</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If required, edit the section under ‘Format/Crop ’.</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222463" y="562187"/>
            <a:ext cx="281941" cy="609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64183" y="846875"/>
            <a:ext cx="11858487" cy="4040085"/>
          </a:xfrm>
          <a:prstGeom prst="rect">
            <a:avLst/>
          </a:prstGeom>
          <a:blipFill dpi="0" rotWithShape="1">
            <a:blip r:embed="rId6">
              <a:alphaModFix amt="80000"/>
            </a:blip>
            <a:srcRect/>
            <a:stretch>
              <a:fillRect l="-10" r="-10"/>
            </a:stretch>
          </a:blipFill>
        </p:spPr>
        <p:txBody>
          <a:bodyPr wrap="square" lIns="576000" bIns="1036800" anchor="b">
            <a:noAutofit/>
          </a:bodyPr>
          <a:lstStyle>
            <a:lvl1pPr>
              <a:defRPr sz="3467" b="1">
                <a:solidFill>
                  <a:schemeClr val="tx1"/>
                </a:solidFill>
              </a:defRPr>
            </a:lvl1pPr>
          </a:lstStyle>
          <a:p>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1"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r>
              <a:rPr lang="en-GB"/>
              <a:t>This is the sub-line</a:t>
            </a:r>
          </a:p>
          <a:p>
            <a:r>
              <a:rPr lang="en-GB"/>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9996032" y="1966810"/>
            <a:ext cx="1662545" cy="1147156"/>
          </a:xfrm>
          <a:prstGeom prst="rect">
            <a:avLst/>
          </a:prstGeom>
        </p:spPr>
      </p:pic>
    </p:spTree>
    <p:extLst>
      <p:ext uri="{BB962C8B-B14F-4D97-AF65-F5344CB8AC3E}">
        <p14:creationId xmlns:p14="http://schemas.microsoft.com/office/powerpoint/2010/main" val="20700542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Graphic/free-form selection title">
    <p:spTree>
      <p:nvGrpSpPr>
        <p:cNvPr id="1" name=""/>
        <p:cNvGrpSpPr/>
        <p:nvPr/>
      </p:nvGrpSpPr>
      <p:grpSpPr>
        <a:xfrm>
          <a:off x="0" y="0"/>
          <a:ext cx="0" cy="0"/>
          <a:chOff x="0" y="0"/>
          <a:chExt cx="0" cy="0"/>
        </a:xfrm>
      </p:grpSpPr>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7158791" y="4886960"/>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1" err="1">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3" y="165103"/>
            <a:ext cx="11858487" cy="4721860"/>
          </a:xfrm>
          <a:noFill/>
        </p:spPr>
        <p:txBody>
          <a:bodyPr tIns="720000" rIns="0"/>
          <a:lstStyle>
            <a:lvl1pPr marL="0" marR="0" indent="0" algn="ctr" defTabSz="914354" rtl="0" eaLnBrk="1" fontAlgn="auto" latinLnBrk="0" hangingPunct="1">
              <a:lnSpc>
                <a:spcPct val="90000"/>
              </a:lnSpc>
              <a:spcBef>
                <a:spcPts val="0"/>
              </a:spcBef>
              <a:spcAft>
                <a:spcPts val="0"/>
              </a:spcAft>
              <a:buClrTx/>
              <a:buSzTx/>
              <a:buFont typeface="Arial" panose="020B0604020202020204" pitchFamily="34" charset="0"/>
              <a:buNone/>
              <a:tabLst/>
              <a:defRPr sz="667">
                <a:solidFill>
                  <a:schemeClr val="accent1"/>
                </a:solidFill>
              </a:defRPr>
            </a:lvl1pPr>
          </a:lstStyle>
          <a:p>
            <a:r>
              <a:rPr lang="en-GB"/>
              <a:t>.</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222463" y="562187"/>
            <a:ext cx="281941" cy="609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64183" y="846875"/>
            <a:ext cx="11858487" cy="4040085"/>
          </a:xfrm>
          <a:prstGeom prst="rect">
            <a:avLst/>
          </a:prstGeom>
          <a:blipFill dpi="0" rotWithShape="1">
            <a:blip r:embed="rId4"/>
            <a:srcRect/>
            <a:stretch>
              <a:fillRect l="-10" r="-10"/>
            </a:stretch>
          </a:blipFill>
        </p:spPr>
        <p:txBody>
          <a:bodyPr wrap="square" lIns="576000" bIns="1036800" anchor="b">
            <a:noAutofit/>
          </a:bodyPr>
          <a:lstStyle>
            <a:lvl1pPr>
              <a:defRPr sz="3467" b="1">
                <a:solidFill>
                  <a:schemeClr val="tx1"/>
                </a:solidFill>
              </a:defRPr>
            </a:lvl1pPr>
          </a:lstStyle>
          <a:p>
            <a:r>
              <a:rPr lang="en-GB"/>
              <a:t>Title slide for illustration/free-form selection</a:t>
            </a:r>
            <a:br>
              <a:rPr lang="en-GB"/>
            </a:br>
            <a:r>
              <a:rPr lang="en-GB"/>
              <a:t>with white background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1"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r>
              <a:rPr lang="en-GB"/>
              <a:t>This is the sub-line</a:t>
            </a:r>
          </a:p>
          <a:p>
            <a:r>
              <a:rPr lang="en-GB"/>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10396672" y="1966810"/>
            <a:ext cx="1662545" cy="1147156"/>
          </a:xfrm>
          <a:prstGeom prst="rect">
            <a:avLst/>
          </a:prstGeom>
        </p:spPr>
      </p:pic>
      <p:sp>
        <p:nvSpPr>
          <p:cNvPr id="29" name="1.">
            <a:extLst>
              <a:ext uri="{FF2B5EF4-FFF2-40B4-BE49-F238E27FC236}">
                <a16:creationId xmlns:a16="http://schemas.microsoft.com/office/drawing/2014/main" id="{20B6CB06-5705-4A0C-80E4-F97390E0F331}"/>
              </a:ext>
            </a:extLst>
          </p:cNvPr>
          <p:cNvSpPr/>
          <p:nvPr userDrawn="1"/>
        </p:nvSpPr>
        <p:spPr bwMode="gray">
          <a:xfrm>
            <a:off x="5456991" y="170887"/>
            <a:ext cx="1968500" cy="757130"/>
          </a:xfrm>
          <a:prstGeom prst="rect">
            <a:avLst/>
          </a:prstGeom>
        </p:spPr>
        <p:txBody>
          <a:bodyPr wrap="square">
            <a:spAutoFit/>
          </a:bodyPr>
          <a:lstStyle/>
          <a:p>
            <a:pPr marL="0" marR="0" lvl="0" indent="0" algn="l" defTabSz="914354"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D84EBA1A-4DAD-4862-AA4E-9880DC7763BC}"/>
              </a:ext>
            </a:extLst>
          </p:cNvPr>
          <p:cNvSpPr/>
          <p:nvPr userDrawn="1"/>
        </p:nvSpPr>
        <p:spPr bwMode="gray">
          <a:xfrm>
            <a:off x="7335818" y="170888"/>
            <a:ext cx="1968500" cy="313932"/>
          </a:xfrm>
          <a:prstGeom prst="rect">
            <a:avLst/>
          </a:prstGeom>
        </p:spPr>
        <p:txBody>
          <a:bodyPr wrap="square">
            <a:spAutoFit/>
          </a:bodyPr>
          <a:lstStyle/>
          <a:p>
            <a:pPr marL="0" marR="0" lvl="0" indent="0" algn="l" defTabSz="914354"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B2678BDE-5861-465F-B7A9-0C02CEA5146A}"/>
              </a:ext>
            </a:extLst>
          </p:cNvPr>
          <p:cNvSpPr/>
          <p:nvPr userDrawn="1"/>
        </p:nvSpPr>
        <p:spPr bwMode="gray">
          <a:xfrm>
            <a:off x="9682482" y="170887"/>
            <a:ext cx="2484260" cy="757130"/>
          </a:xfrm>
          <a:prstGeom prst="rect">
            <a:avLst/>
          </a:prstGeom>
        </p:spPr>
        <p:txBody>
          <a:bodyPr wrap="square">
            <a:spAutoFit/>
          </a:bodyPr>
          <a:lstStyle/>
          <a:p>
            <a:pPr marL="0" marR="0" lvl="0" indent="0" algn="l" defTabSz="914354"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DD9A8E2A-61F9-4B3C-9A2B-7F7E505F0D6A}"/>
              </a:ext>
            </a:extLst>
          </p:cNvPr>
          <p:cNvSpPr txBox="1"/>
          <p:nvPr userDrawn="1"/>
        </p:nvSpPr>
        <p:spPr bwMode="gray">
          <a:xfrm>
            <a:off x="-3743070" y="237068"/>
            <a:ext cx="3661579" cy="1200329"/>
          </a:xfrm>
          <a:prstGeom prst="rect">
            <a:avLst/>
          </a:prstGeom>
          <a:noFill/>
        </p:spPr>
        <p:txBody>
          <a:bodyPr wrap="none" rtlCol="0">
            <a:spAutoFit/>
          </a:bodyPr>
          <a:lstStyle/>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Click on image above transparent section.</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Delete image by pressing the DEL key.</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Click on small icon in centre of page.</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Select photo.</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Select ‘Home / Reset ’.</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624386F1-94F3-4226-906F-12B82E9AA11C}"/>
              </a:ext>
            </a:extLst>
          </p:cNvPr>
          <p:cNvPicPr>
            <a:picLocks noChangeAspect="1"/>
          </p:cNvPicPr>
          <p:nvPr userDrawn="1"/>
        </p:nvPicPr>
        <p:blipFill rotWithShape="1">
          <a:blip r:embed="rId6"/>
          <a:srcRect l="50418" r="36621"/>
          <a:stretch/>
        </p:blipFill>
        <p:spPr>
          <a:xfrm>
            <a:off x="10396671" y="1029494"/>
            <a:ext cx="517191" cy="787908"/>
          </a:xfrm>
          <a:prstGeom prst="rect">
            <a:avLst/>
          </a:prstGeom>
        </p:spPr>
      </p:pic>
      <p:grpSp>
        <p:nvGrpSpPr>
          <p:cNvPr id="33" name="Gruppieren 32">
            <a:extLst>
              <a:ext uri="{FF2B5EF4-FFF2-40B4-BE49-F238E27FC236}">
                <a16:creationId xmlns:a16="http://schemas.microsoft.com/office/drawing/2014/main" id="{105A1CD3-65ED-4979-8ED3-C6C6D69CA36F}"/>
              </a:ext>
            </a:extLst>
          </p:cNvPr>
          <p:cNvGrpSpPr/>
          <p:nvPr userDrawn="1"/>
        </p:nvGrpSpPr>
        <p:grpSpPr>
          <a:xfrm>
            <a:off x="7472794" y="1034676"/>
            <a:ext cx="2117468" cy="866995"/>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51D59DA1-E2B0-4CDB-A12E-01AA9A73E876}"/>
                </a:ext>
              </a:extLst>
            </p:cNvPr>
            <p:cNvPicPr>
              <a:picLocks noChangeAspect="1"/>
            </p:cNvPicPr>
            <p:nvPr userDrawn="1"/>
          </p:nvPicPr>
          <p:blipFill>
            <a:blip r:embed="rId7"/>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CA75C1DE-0310-44D2-BF9A-8AF0BB55C2BA}"/>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pSp>
      <p:sp>
        <p:nvSpPr>
          <p:cNvPr id="36" name="Rechteck">
            <a:extLst>
              <a:ext uri="{FF2B5EF4-FFF2-40B4-BE49-F238E27FC236}">
                <a16:creationId xmlns:a16="http://schemas.microsoft.com/office/drawing/2014/main" id="{E6AB41C2-B97C-4B5B-B3A7-980B47D8BCA4}"/>
              </a:ext>
            </a:extLst>
          </p:cNvPr>
          <p:cNvSpPr/>
          <p:nvPr userDrawn="1"/>
        </p:nvSpPr>
        <p:spPr bwMode="gray">
          <a:xfrm>
            <a:off x="10439990" y="1279681"/>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Tree>
    <p:extLst>
      <p:ext uri="{BB962C8B-B14F-4D97-AF65-F5344CB8AC3E}">
        <p14:creationId xmlns:p14="http://schemas.microsoft.com/office/powerpoint/2010/main" val="12750664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alternative">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7158791" y="4886960"/>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1"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1"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r>
              <a:rPr lang="en-GB"/>
              <a:t>This is the sub-line</a:t>
            </a:r>
          </a:p>
          <a:p>
            <a:r>
              <a:rPr lang="en-GB"/>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4" y="2542199"/>
            <a:ext cx="10628948" cy="960263"/>
          </a:xfrm>
          <a:prstGeom prst="rect">
            <a:avLst/>
          </a:prstGeom>
        </p:spPr>
        <p:txBody>
          <a:bodyPr wrap="square">
            <a:spAutoFit/>
          </a:bodyPr>
          <a:lstStyle>
            <a:lvl1pPr>
              <a:defRPr sz="3467" b="1">
                <a:solidFill>
                  <a:schemeClr val="tx1"/>
                </a:solidFill>
              </a:defRPr>
            </a:lvl1pPr>
          </a:lstStyle>
          <a:p>
            <a:r>
              <a:rPr lang="en-GB"/>
              <a:t>Alternative title slide</a:t>
            </a:r>
            <a:br>
              <a:rPr lang="en-GB"/>
            </a:br>
            <a:r>
              <a:rPr lang="en-GB"/>
              <a:t>without photo</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64182" y="165103"/>
            <a:ext cx="5044017" cy="1340924"/>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grpSp>
    </p:spTree>
    <p:extLst>
      <p:ext uri="{BB962C8B-B14F-4D97-AF65-F5344CB8AC3E}">
        <p14:creationId xmlns:p14="http://schemas.microsoft.com/office/powerpoint/2010/main" val="14722079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8" y="320283"/>
            <a:ext cx="11422911" cy="720725"/>
          </a:xfrm>
        </p:spPr>
        <p:txBody>
          <a:bodyPr/>
          <a:lstStyle>
            <a:lvl1pPr>
              <a:defRPr/>
            </a:lvl1pPr>
          </a:lstStyle>
          <a:p>
            <a:r>
              <a:rPr lang="en-GB"/>
              <a:t>Click to add headline</a:t>
            </a:r>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599759" y="1361293"/>
            <a:ext cx="9563579" cy="4660625"/>
          </a:xfrm>
        </p:spPr>
        <p:txBody>
          <a:bodyPr/>
          <a:lstStyle>
            <a:lvl1pPr marL="304784" indent="-304784">
              <a:spcBef>
                <a:spcPts val="2400"/>
              </a:spcBef>
              <a:buFont typeface="+mj-lt"/>
              <a:buAutoNum type="arabicPeriod"/>
              <a:defRPr/>
            </a:lvl1pPr>
          </a:lstStyle>
          <a:p>
            <a:pPr lvl="0"/>
            <a:r>
              <a:rPr lang="en-GB"/>
              <a:t>Click to add text</a:t>
            </a:r>
          </a:p>
        </p:txBody>
      </p:sp>
      <p:sp>
        <p:nvSpPr>
          <p:cNvPr id="7" name="Datumsplatzhalter 6">
            <a:extLst>
              <a:ext uri="{FF2B5EF4-FFF2-40B4-BE49-F238E27FC236}">
                <a16:creationId xmlns:a16="http://schemas.microsoft.com/office/drawing/2014/main" id="{B452EF93-E523-4879-A016-E498F54384DB}"/>
              </a:ext>
            </a:extLst>
          </p:cNvPr>
          <p:cNvSpPr>
            <a:spLocks noGrp="1"/>
          </p:cNvSpPr>
          <p:nvPr>
            <p:ph type="dt" sz="half" idx="14"/>
          </p:nvPr>
        </p:nvSpPr>
        <p:spPr/>
        <p:txBody>
          <a:bodyPr/>
          <a:lstStyle/>
          <a:p>
            <a:r>
              <a:rPr lang="en-US"/>
              <a:t>Nov 2022</a:t>
            </a:r>
            <a:endParaRPr lang="en-GB"/>
          </a:p>
        </p:txBody>
      </p:sp>
      <p:sp>
        <p:nvSpPr>
          <p:cNvPr id="8" name="Fußzeilenplatzhalter 7">
            <a:extLst>
              <a:ext uri="{FF2B5EF4-FFF2-40B4-BE49-F238E27FC236}">
                <a16:creationId xmlns:a16="http://schemas.microsoft.com/office/drawing/2014/main" id="{B153431B-7D6D-4B55-A0DF-437772147847}"/>
              </a:ext>
            </a:extLst>
          </p:cNvPr>
          <p:cNvSpPr>
            <a:spLocks noGrp="1"/>
          </p:cNvSpPr>
          <p:nvPr>
            <p:ph type="ftr" sz="quarter" idx="15"/>
          </p:nvPr>
        </p:nvSpPr>
        <p:spPr/>
        <p:txBody>
          <a:bodyPr/>
          <a:lstStyle>
            <a:lvl1pPr>
              <a:defRPr/>
            </a:lvl1pPr>
          </a:lstStyle>
          <a:p>
            <a:r>
              <a:rPr lang="en-GB"/>
              <a:t>Results-based project management</a:t>
            </a:r>
          </a:p>
        </p:txBody>
      </p:sp>
      <p:sp>
        <p:nvSpPr>
          <p:cNvPr id="9" name="Foliennummernplatzhalter 8">
            <a:extLst>
              <a:ext uri="{FF2B5EF4-FFF2-40B4-BE49-F238E27FC236}">
                <a16:creationId xmlns:a16="http://schemas.microsoft.com/office/drawing/2014/main" id="{7190EEF8-EC05-4B47-999A-57A36EBAB75C}"/>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25233273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8" y="320283"/>
            <a:ext cx="11422911" cy="720725"/>
          </a:xfrm>
        </p:spPr>
        <p:txBody>
          <a:bodyPr/>
          <a:lstStyle>
            <a:lvl1pPr>
              <a:defRPr/>
            </a:lvl1pPr>
          </a:lstStyle>
          <a:p>
            <a:r>
              <a:rPr lang="en-GB"/>
              <a:t>Click to add headline</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64180" y="5311121"/>
            <a:ext cx="3094437" cy="82263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599759" y="1361295"/>
            <a:ext cx="9563579" cy="3746844"/>
          </a:xfrm>
        </p:spPr>
        <p:txBody>
          <a:bodyPr/>
          <a:lstStyle>
            <a:lvl1pPr marL="0" marR="0" indent="0" algn="l" defTabSz="914354" rtl="0" eaLnBrk="1" fontAlgn="auto" latinLnBrk="0" hangingPunct="1">
              <a:lnSpc>
                <a:spcPct val="90000"/>
              </a:lnSpc>
              <a:spcBef>
                <a:spcPts val="2400"/>
              </a:spcBef>
              <a:spcAft>
                <a:spcPts val="0"/>
              </a:spcAft>
              <a:buClrTx/>
              <a:buSzTx/>
              <a:buFont typeface="+mj-lt"/>
              <a:buNone/>
              <a:tabLst/>
              <a:defRPr/>
            </a:lvl1pPr>
          </a:lstStyle>
          <a:p>
            <a:pPr marL="304784" marR="0" lvl="0" indent="-304784" algn="l" defTabSz="914354" rtl="0" eaLnBrk="1" fontAlgn="auto" latinLnBrk="0" hangingPunct="1">
              <a:lnSpc>
                <a:spcPct val="90000"/>
              </a:lnSpc>
              <a:spcBef>
                <a:spcPts val="2400"/>
              </a:spcBef>
              <a:spcAft>
                <a:spcPts val="0"/>
              </a:spcAft>
              <a:buClrTx/>
              <a:buSzTx/>
              <a:buFont typeface="+mj-lt"/>
              <a:buAutoNum type="arabicPeriod"/>
              <a:tabLst/>
              <a:defRPr/>
            </a:pPr>
            <a:r>
              <a:rPr lang="en-GB"/>
              <a:t>Click to add text</a:t>
            </a:r>
          </a:p>
        </p:txBody>
      </p:sp>
      <p:sp>
        <p:nvSpPr>
          <p:cNvPr id="13" name="Datumsplatzhalter 12">
            <a:extLst>
              <a:ext uri="{FF2B5EF4-FFF2-40B4-BE49-F238E27FC236}">
                <a16:creationId xmlns:a16="http://schemas.microsoft.com/office/drawing/2014/main" id="{E5D8E01E-F49F-4D57-89D4-E949623D1DC6}"/>
              </a:ext>
            </a:extLst>
          </p:cNvPr>
          <p:cNvSpPr>
            <a:spLocks noGrp="1"/>
          </p:cNvSpPr>
          <p:nvPr>
            <p:ph type="dt" sz="half" idx="14"/>
          </p:nvPr>
        </p:nvSpPr>
        <p:spPr/>
        <p:txBody>
          <a:bodyPr/>
          <a:lstStyle/>
          <a:p>
            <a:r>
              <a:rPr lang="en-US"/>
              <a:t>Nov 2022</a:t>
            </a:r>
            <a:endParaRPr lang="en-GB"/>
          </a:p>
        </p:txBody>
      </p:sp>
      <p:sp>
        <p:nvSpPr>
          <p:cNvPr id="14" name="Fußzeilenplatzhalter 13">
            <a:extLst>
              <a:ext uri="{FF2B5EF4-FFF2-40B4-BE49-F238E27FC236}">
                <a16:creationId xmlns:a16="http://schemas.microsoft.com/office/drawing/2014/main" id="{BCF8D0CE-4095-4F50-924A-6E387AE4CF28}"/>
              </a:ext>
            </a:extLst>
          </p:cNvPr>
          <p:cNvSpPr>
            <a:spLocks noGrp="1"/>
          </p:cNvSpPr>
          <p:nvPr>
            <p:ph type="ftr" sz="quarter" idx="15"/>
          </p:nvPr>
        </p:nvSpPr>
        <p:spPr/>
        <p:txBody>
          <a:bodyPr/>
          <a:lstStyle/>
          <a:p>
            <a:r>
              <a:rPr lang="en-GB"/>
              <a:t>Results-based project management</a:t>
            </a:r>
          </a:p>
        </p:txBody>
      </p:sp>
      <p:sp>
        <p:nvSpPr>
          <p:cNvPr id="15" name="Foliennummernplatzhalter 14">
            <a:extLst>
              <a:ext uri="{FF2B5EF4-FFF2-40B4-BE49-F238E27FC236}">
                <a16:creationId xmlns:a16="http://schemas.microsoft.com/office/drawing/2014/main" id="{4509B031-4623-4B3A-8E75-E14CEB8CCF15}"/>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56930338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3" y="165100"/>
            <a:ext cx="11858487" cy="5968659"/>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64180" y="2093674"/>
            <a:ext cx="11860800" cy="4040085"/>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1" y="4938866"/>
            <a:ext cx="10627783" cy="292388"/>
          </a:xfrm>
        </p:spPr>
        <p:txBody>
          <a:bodyPr>
            <a:spAutoFit/>
          </a:bodyPr>
          <a:lstStyle>
            <a:lvl1pPr marL="0" indent="0">
              <a:lnSpc>
                <a:spcPct val="95000"/>
              </a:lnSpc>
              <a:spcBef>
                <a:spcPts val="1600"/>
              </a:spcBef>
              <a:spcAft>
                <a:spcPts val="0"/>
              </a:spcAft>
              <a:buNone/>
              <a:defRPr sz="2000">
                <a:solidFill>
                  <a:schemeClr val="tx1"/>
                </a:solidFill>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4" y="3793151"/>
            <a:ext cx="10628948" cy="960263"/>
          </a:xfrm>
          <a:prstGeom prst="rect">
            <a:avLst/>
          </a:prstGeom>
        </p:spPr>
        <p:txBody>
          <a:bodyPr wrap="square">
            <a:spAutoFit/>
          </a:bodyPr>
          <a:lstStyle>
            <a:lvl1pPr>
              <a:defRPr sz="3467" b="1">
                <a:solidFill>
                  <a:schemeClr val="tx1"/>
                </a:solidFill>
              </a:defRPr>
            </a:lvl1pPr>
          </a:lstStyle>
          <a:p>
            <a:r>
              <a:rPr lang="en-GB"/>
              <a:t>Section start slide</a:t>
            </a:r>
            <a:br>
              <a:rPr lang="en-GB"/>
            </a:br>
            <a:r>
              <a:rPr lang="en-GB"/>
              <a:t>with b/w GIZ key visual</a:t>
            </a:r>
          </a:p>
        </p:txBody>
      </p:sp>
      <p:sp>
        <p:nvSpPr>
          <p:cNvPr id="6" name="Datumsplatzhalter 5">
            <a:extLst>
              <a:ext uri="{FF2B5EF4-FFF2-40B4-BE49-F238E27FC236}">
                <a16:creationId xmlns:a16="http://schemas.microsoft.com/office/drawing/2014/main" id="{0DC1FF66-9C6A-433E-8553-8083512E9621}"/>
              </a:ext>
            </a:extLst>
          </p:cNvPr>
          <p:cNvSpPr>
            <a:spLocks noGrp="1"/>
          </p:cNvSpPr>
          <p:nvPr>
            <p:ph type="dt" sz="half" idx="11"/>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EF569824-8B73-4A2E-B4EF-29A198DE52A6}"/>
              </a:ext>
            </a:extLst>
          </p:cNvPr>
          <p:cNvSpPr>
            <a:spLocks noGrp="1"/>
          </p:cNvSpPr>
          <p:nvPr>
            <p:ph type="ftr" sz="quarter" idx="12"/>
          </p:nvPr>
        </p:nvSpPr>
        <p:spPr/>
        <p:txBody>
          <a:bodyPr/>
          <a:lstStyle/>
          <a:p>
            <a:r>
              <a:rPr lang="en-GB"/>
              <a:t>Results-based project management</a:t>
            </a:r>
          </a:p>
        </p:txBody>
      </p:sp>
      <p:sp>
        <p:nvSpPr>
          <p:cNvPr id="8" name="Foliennummernplatzhalter 7">
            <a:extLst>
              <a:ext uri="{FF2B5EF4-FFF2-40B4-BE49-F238E27FC236}">
                <a16:creationId xmlns:a16="http://schemas.microsoft.com/office/drawing/2014/main" id="{540C7464-2E6B-420A-8943-567BDD649418}"/>
              </a:ext>
            </a:extLst>
          </p:cNvPr>
          <p:cNvSpPr>
            <a:spLocks noGrp="1"/>
          </p:cNvSpPr>
          <p:nvPr>
            <p:ph type="sldNum" sz="quarter" idx="13"/>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4633596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3" y="165100"/>
            <a:ext cx="11858487" cy="5968659"/>
          </a:xfrm>
          <a:noFill/>
        </p:spPr>
        <p:txBody>
          <a:bodyPr tIns="720000" rIns="0"/>
          <a:lstStyle>
            <a:lvl1pPr marL="0" marR="0" indent="0" algn="ctr" defTabSz="914354" rtl="0" eaLnBrk="1" fontAlgn="auto" latinLnBrk="0" hangingPunct="1">
              <a:lnSpc>
                <a:spcPct val="90000"/>
              </a:lnSpc>
              <a:spcBef>
                <a:spcPts val="0"/>
              </a:spcBef>
              <a:spcAft>
                <a:spcPts val="0"/>
              </a:spcAft>
              <a:buClrTx/>
              <a:buSzTx/>
              <a:buFont typeface="Arial" panose="020B0604020202020204" pitchFamily="34" charset="0"/>
              <a:buNone/>
              <a:tabLst/>
              <a:defRPr sz="667">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60960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222463" y="562187"/>
            <a:ext cx="281941" cy="609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64183" y="2093674"/>
            <a:ext cx="11858487" cy="4040085"/>
          </a:xfrm>
          <a:prstGeom prst="rect">
            <a:avLst/>
          </a:prstGeom>
          <a:blipFill dpi="0" rotWithShape="1">
            <a:blip r:embed="rId2">
              <a:alphaModFix amt="80000"/>
            </a:blip>
            <a:srcRect/>
            <a:stretch>
              <a:fillRect l="-10" r="-10"/>
            </a:stretch>
          </a:blipFill>
        </p:spPr>
        <p:txBody>
          <a:bodyPr wrap="square" lIns="576000" bIns="1036800" anchor="b">
            <a:noAutofit/>
          </a:bodyPr>
          <a:lstStyle>
            <a:lvl1pPr>
              <a:defRPr sz="3467" b="1">
                <a:solidFill>
                  <a:schemeClr val="tx1"/>
                </a:solidFill>
              </a:defRPr>
            </a:lvl1pPr>
          </a:lstStyle>
          <a:p>
            <a:r>
              <a:rPr lang="en-GB"/>
              <a:t>Section start slide</a:t>
            </a:r>
            <a:br>
              <a:rPr lang="en-GB"/>
            </a:br>
            <a:r>
              <a:rPr lang="en-GB"/>
              <a:t>with background photo (interchangeable)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9996032" y="1966810"/>
            <a:ext cx="1662545" cy="1147156"/>
          </a:xfrm>
          <a:prstGeom prst="rect">
            <a:avLst/>
          </a:prstGeom>
        </p:spPr>
      </p:pic>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933131" y="4938866"/>
            <a:ext cx="10627783" cy="292388"/>
          </a:xfrm>
        </p:spPr>
        <p:txBody>
          <a:bodyPr>
            <a:spAutoFit/>
          </a:bodyPr>
          <a:lstStyle>
            <a:lvl1pPr marL="0" indent="0">
              <a:lnSpc>
                <a:spcPct val="95000"/>
              </a:lnSpc>
              <a:spcBef>
                <a:spcPts val="0"/>
              </a:spcBef>
              <a:spcAft>
                <a:spcPts val="0"/>
              </a:spcAft>
              <a:buNone/>
              <a:defRPr sz="2000">
                <a:solidFill>
                  <a:schemeClr val="tx1"/>
                </a:solidFill>
              </a:defRPr>
            </a:lvl1pPr>
          </a:lstStyle>
          <a:p>
            <a:r>
              <a:rPr lang="en-GB"/>
              <a:t>This is the sub-line</a:t>
            </a:r>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5456991" y="170887"/>
            <a:ext cx="1968500" cy="757130"/>
          </a:xfrm>
          <a:prstGeom prst="rect">
            <a:avLst/>
          </a:prstGeom>
        </p:spPr>
        <p:txBody>
          <a:bodyPr wrap="square">
            <a:spAutoFit/>
          </a:bodyPr>
          <a:lstStyle/>
          <a:p>
            <a:pPr marL="0" marR="0" lvl="0" indent="0" algn="l" defTabSz="914354"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7335818" y="170888"/>
            <a:ext cx="1968500" cy="313932"/>
          </a:xfrm>
          <a:prstGeom prst="rect">
            <a:avLst/>
          </a:prstGeom>
        </p:spPr>
        <p:txBody>
          <a:bodyPr wrap="square">
            <a:spAutoFit/>
          </a:bodyPr>
          <a:lstStyle/>
          <a:p>
            <a:pPr marL="0" marR="0" lvl="0" indent="0" algn="l" defTabSz="914354"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9682482" y="170887"/>
            <a:ext cx="2484260" cy="757130"/>
          </a:xfrm>
          <a:prstGeom prst="rect">
            <a:avLst/>
          </a:prstGeom>
        </p:spPr>
        <p:txBody>
          <a:bodyPr wrap="square">
            <a:spAutoFit/>
          </a:bodyPr>
          <a:lstStyle/>
          <a:p>
            <a:pPr marL="0" marR="0" lvl="0" indent="0" algn="l" defTabSz="914354"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3743070" y="237068"/>
            <a:ext cx="3661579" cy="1200329"/>
          </a:xfrm>
          <a:prstGeom prst="rect">
            <a:avLst/>
          </a:prstGeom>
          <a:noFill/>
        </p:spPr>
        <p:txBody>
          <a:bodyPr wrap="none" rtlCol="0">
            <a:spAutoFit/>
          </a:bodyPr>
          <a:lstStyle/>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Click on image above transparent section.</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Delete image by pressing the DEL key.</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Click on small icon in centre of page.</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Select photo.</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Select ‘Home / Reset ’.</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ECA10962-7562-45EF-9BCC-CF8E4A8ECDD8}"/>
              </a:ext>
            </a:extLst>
          </p:cNvPr>
          <p:cNvSpPr>
            <a:spLocks noGrp="1"/>
          </p:cNvSpPr>
          <p:nvPr>
            <p:ph type="dt" sz="half" idx="12"/>
          </p:nvPr>
        </p:nvSpPr>
        <p:spPr/>
        <p:txBody>
          <a:bodyPr/>
          <a:lstStyle/>
          <a:p>
            <a:r>
              <a:rPr lang="en-US"/>
              <a:t>Nov 2022</a:t>
            </a:r>
            <a:endParaRPr lang="en-GB"/>
          </a:p>
        </p:txBody>
      </p:sp>
      <p:sp>
        <p:nvSpPr>
          <p:cNvPr id="8" name="Fußzeilenplatzhalter 7">
            <a:extLst>
              <a:ext uri="{FF2B5EF4-FFF2-40B4-BE49-F238E27FC236}">
                <a16:creationId xmlns:a16="http://schemas.microsoft.com/office/drawing/2014/main" id="{4EDF0250-D30F-4BC8-BDE1-DB1BD325237F}"/>
              </a:ext>
            </a:extLst>
          </p:cNvPr>
          <p:cNvSpPr>
            <a:spLocks noGrp="1"/>
          </p:cNvSpPr>
          <p:nvPr>
            <p:ph type="ftr" sz="quarter" idx="13"/>
          </p:nvPr>
        </p:nvSpPr>
        <p:spPr/>
        <p:txBody>
          <a:bodyPr/>
          <a:lstStyle/>
          <a:p>
            <a:r>
              <a:rPr lang="en-GB"/>
              <a:t>Results-based project management</a:t>
            </a:r>
          </a:p>
        </p:txBody>
      </p:sp>
      <p:sp>
        <p:nvSpPr>
          <p:cNvPr id="11" name="Foliennummernplatzhalter 10">
            <a:extLst>
              <a:ext uri="{FF2B5EF4-FFF2-40B4-BE49-F238E27FC236}">
                <a16:creationId xmlns:a16="http://schemas.microsoft.com/office/drawing/2014/main" id="{98F0E3FB-E27A-4457-B526-B2D2906906AA}"/>
              </a:ext>
            </a:extLst>
          </p:cNvPr>
          <p:cNvSpPr>
            <a:spLocks noGrp="1"/>
          </p:cNvSpPr>
          <p:nvPr>
            <p:ph type="sldNum" sz="quarter" idx="14"/>
          </p:nvPr>
        </p:nvSpPr>
        <p:spPr/>
        <p:txBody>
          <a:bodyPr/>
          <a:lstStyle/>
          <a:p>
            <a:r>
              <a:rPr lang="en-GB"/>
              <a:t>Page </a:t>
            </a:r>
            <a:fld id="{3A8B5DB7-81A8-4ED4-916B-6B23CD603687}" type="slidenum">
              <a:rPr lang="en-GB" smtClean="0"/>
              <a:pPr/>
              <a:t>‹#›</a:t>
            </a:fld>
            <a:endParaRPr lang="en-GB"/>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4"/>
          <a:srcRect l="50418" r="36621"/>
          <a:stretch/>
        </p:blipFill>
        <p:spPr>
          <a:xfrm>
            <a:off x="9996730" y="1029494"/>
            <a:ext cx="517191" cy="787908"/>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7472794" y="1034676"/>
            <a:ext cx="2117468" cy="866995"/>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10040048" y="1279681"/>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Tree>
    <p:extLst>
      <p:ext uri="{BB962C8B-B14F-4D97-AF65-F5344CB8AC3E}">
        <p14:creationId xmlns:p14="http://schemas.microsoft.com/office/powerpoint/2010/main" val="40110815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1" y="3700614"/>
            <a:ext cx="10627783" cy="292388"/>
          </a:xfrm>
        </p:spPr>
        <p:txBody>
          <a:bodyPr>
            <a:spAutoFit/>
          </a:bodyPr>
          <a:lstStyle>
            <a:lvl1pPr marL="0" indent="0">
              <a:lnSpc>
                <a:spcPct val="95000"/>
              </a:lnSpc>
              <a:spcBef>
                <a:spcPts val="0"/>
              </a:spcBef>
              <a:spcAft>
                <a:spcPts val="0"/>
              </a:spcAft>
              <a:buNone/>
              <a:defRPr sz="2000">
                <a:solidFill>
                  <a:schemeClr val="tx1"/>
                </a:solidFill>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4" y="2542199"/>
            <a:ext cx="10628948" cy="960263"/>
          </a:xfrm>
          <a:prstGeom prst="rect">
            <a:avLst/>
          </a:prstGeom>
        </p:spPr>
        <p:txBody>
          <a:bodyPr wrap="square">
            <a:spAutoFit/>
          </a:bodyPr>
          <a:lstStyle>
            <a:lvl1pPr>
              <a:defRPr sz="3467" b="1">
                <a:solidFill>
                  <a:schemeClr val="tx1"/>
                </a:solidFill>
              </a:defRPr>
            </a:lvl1pPr>
          </a:lstStyle>
          <a:p>
            <a:r>
              <a:rPr lang="en-GB"/>
              <a:t>Section start slide</a:t>
            </a:r>
            <a:br>
              <a:rPr lang="en-GB"/>
            </a:br>
            <a:r>
              <a:rPr lang="en-GB"/>
              <a:t>This may also have two lines</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64182" y="165103"/>
            <a:ext cx="5044017" cy="1340924"/>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grpSp>
      <p:sp>
        <p:nvSpPr>
          <p:cNvPr id="6" name="Datumsplatzhalter 5">
            <a:extLst>
              <a:ext uri="{FF2B5EF4-FFF2-40B4-BE49-F238E27FC236}">
                <a16:creationId xmlns:a16="http://schemas.microsoft.com/office/drawing/2014/main" id="{D88D0E22-2017-4208-9ADC-47A2FAF1D431}"/>
              </a:ext>
            </a:extLst>
          </p:cNvPr>
          <p:cNvSpPr>
            <a:spLocks noGrp="1"/>
          </p:cNvSpPr>
          <p:nvPr>
            <p:ph type="dt" sz="half" idx="11"/>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F9F9B96F-E57D-429A-9EB5-D561A8B62E5B}"/>
              </a:ext>
            </a:extLst>
          </p:cNvPr>
          <p:cNvSpPr>
            <a:spLocks noGrp="1"/>
          </p:cNvSpPr>
          <p:nvPr>
            <p:ph type="ftr" sz="quarter" idx="12"/>
          </p:nvPr>
        </p:nvSpPr>
        <p:spPr/>
        <p:txBody>
          <a:bodyPr/>
          <a:lstStyle/>
          <a:p>
            <a:r>
              <a:rPr lang="en-GB"/>
              <a:t>Results-based project management</a:t>
            </a:r>
          </a:p>
        </p:txBody>
      </p:sp>
      <p:sp>
        <p:nvSpPr>
          <p:cNvPr id="10" name="Foliennummernplatzhalter 9">
            <a:extLst>
              <a:ext uri="{FF2B5EF4-FFF2-40B4-BE49-F238E27FC236}">
                <a16:creationId xmlns:a16="http://schemas.microsoft.com/office/drawing/2014/main" id="{5AA07C4F-927A-4ADF-8F4E-0E641F59E174}"/>
              </a:ext>
            </a:extLst>
          </p:cNvPr>
          <p:cNvSpPr>
            <a:spLocks noGrp="1"/>
          </p:cNvSpPr>
          <p:nvPr>
            <p:ph type="sldNum" sz="quarter" idx="13"/>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36809649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41DA6-ED22-CBA6-AB3B-9D598995232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C9F0DA1-B9D8-6C9E-2A63-394DEF440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D335A72-206C-6FE3-5B0C-748B8ECC6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E943FB9-10A9-EE14-7EBF-3E97130E495C}"/>
              </a:ext>
            </a:extLst>
          </p:cNvPr>
          <p:cNvSpPr>
            <a:spLocks noGrp="1"/>
          </p:cNvSpPr>
          <p:nvPr>
            <p:ph type="dt" sz="half" idx="10"/>
          </p:nvPr>
        </p:nvSpPr>
        <p:spPr/>
        <p:txBody>
          <a:bodyPr/>
          <a:lstStyle/>
          <a:p>
            <a:fld id="{0DD3A9AC-3A82-4717-B38D-18A4CBB8E70B}" type="datetimeFigureOut">
              <a:rPr lang="de-DE" smtClean="0"/>
              <a:t>11.01.2024</a:t>
            </a:fld>
            <a:endParaRPr lang="de-DE"/>
          </a:p>
        </p:txBody>
      </p:sp>
      <p:sp>
        <p:nvSpPr>
          <p:cNvPr id="6" name="Fußzeilenplatzhalter 5">
            <a:extLst>
              <a:ext uri="{FF2B5EF4-FFF2-40B4-BE49-F238E27FC236}">
                <a16:creationId xmlns:a16="http://schemas.microsoft.com/office/drawing/2014/main" id="{105BB014-00B0-F9A9-DC83-2FB480EEDA8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ADA0072-ADB0-967D-29CC-26D13CCC2061}"/>
              </a:ext>
            </a:extLst>
          </p:cNvPr>
          <p:cNvSpPr>
            <a:spLocks noGrp="1"/>
          </p:cNvSpPr>
          <p:nvPr>
            <p:ph type="sldNum" sz="quarter" idx="12"/>
          </p:nvPr>
        </p:nvSpPr>
        <p:spPr/>
        <p:txBody>
          <a:bodyPr/>
          <a:lstStyle/>
          <a:p>
            <a:fld id="{915E9A2E-9E14-4F1C-9C43-45018FF4AF40}" type="slidenum">
              <a:rPr lang="de-DE" smtClean="0"/>
              <a:t>‹#›</a:t>
            </a:fld>
            <a:endParaRPr lang="de-DE"/>
          </a:p>
        </p:txBody>
      </p:sp>
    </p:spTree>
    <p:extLst>
      <p:ext uri="{BB962C8B-B14F-4D97-AF65-F5344CB8AC3E}">
        <p14:creationId xmlns:p14="http://schemas.microsoft.com/office/powerpoint/2010/main" val="26290847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3" y="165100"/>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64183" y="165100"/>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1801"/>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6" y="2737266"/>
            <a:ext cx="9963471" cy="506805"/>
          </a:xfrm>
          <a:prstGeom prst="rect">
            <a:avLst/>
          </a:prstGeom>
        </p:spPr>
        <p:txBody>
          <a:bodyPr wrap="square" anchor="ctr">
            <a:spAutoFit/>
          </a:bodyPr>
          <a:lstStyle>
            <a:lvl1pPr algn="ctr">
              <a:lnSpc>
                <a:spcPct val="95000"/>
              </a:lnSpc>
              <a:spcBef>
                <a:spcPts val="1600"/>
              </a:spcBef>
              <a:defRPr sz="3467" b="0">
                <a:solidFill>
                  <a:schemeClr val="tx1"/>
                </a:solidFill>
              </a:defRPr>
            </a:lvl1pPr>
          </a:lstStyle>
          <a:p>
            <a:r>
              <a:rPr lang="en-GB" noProof="0"/>
              <a:t>Intermediate slide</a:t>
            </a:r>
            <a:endParaRPr lang="en-GB"/>
          </a:p>
        </p:txBody>
      </p:sp>
      <p:sp>
        <p:nvSpPr>
          <p:cNvPr id="7" name="Datumsplatzhalter 6">
            <a:extLst>
              <a:ext uri="{FF2B5EF4-FFF2-40B4-BE49-F238E27FC236}">
                <a16:creationId xmlns:a16="http://schemas.microsoft.com/office/drawing/2014/main" id="{10132F28-06B2-4221-9B40-46373C4BF16B}"/>
              </a:ext>
            </a:extLst>
          </p:cNvPr>
          <p:cNvSpPr>
            <a:spLocks noGrp="1"/>
          </p:cNvSpPr>
          <p:nvPr>
            <p:ph type="dt" sz="half" idx="10"/>
          </p:nvPr>
        </p:nvSpPr>
        <p:spPr/>
        <p:txBody>
          <a:bodyPr/>
          <a:lstStyle/>
          <a:p>
            <a:r>
              <a:rPr lang="en-US"/>
              <a:t>Nov 2022</a:t>
            </a:r>
            <a:endParaRPr lang="en-GB"/>
          </a:p>
        </p:txBody>
      </p:sp>
      <p:sp>
        <p:nvSpPr>
          <p:cNvPr id="8" name="Fußzeilenplatzhalter 7">
            <a:extLst>
              <a:ext uri="{FF2B5EF4-FFF2-40B4-BE49-F238E27FC236}">
                <a16:creationId xmlns:a16="http://schemas.microsoft.com/office/drawing/2014/main" id="{41382050-2B79-493B-95AA-DBF7B83499F7}"/>
              </a:ext>
            </a:extLst>
          </p:cNvPr>
          <p:cNvSpPr>
            <a:spLocks noGrp="1"/>
          </p:cNvSpPr>
          <p:nvPr>
            <p:ph type="ftr" sz="quarter" idx="11"/>
          </p:nvPr>
        </p:nvSpPr>
        <p:spPr/>
        <p:txBody>
          <a:bodyPr/>
          <a:lstStyle/>
          <a:p>
            <a:r>
              <a:rPr lang="en-GB"/>
              <a:t>Results-based project management</a:t>
            </a:r>
          </a:p>
        </p:txBody>
      </p:sp>
      <p:sp>
        <p:nvSpPr>
          <p:cNvPr id="9" name="Foliennummernplatzhalter 8">
            <a:extLst>
              <a:ext uri="{FF2B5EF4-FFF2-40B4-BE49-F238E27FC236}">
                <a16:creationId xmlns:a16="http://schemas.microsoft.com/office/drawing/2014/main" id="{DC291D8C-7803-47D0-8143-6798277D74D9}"/>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400906333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6" y="2737266"/>
            <a:ext cx="9963471" cy="506805"/>
          </a:xfrm>
          <a:prstGeom prst="rect">
            <a:avLst/>
          </a:prstGeom>
        </p:spPr>
        <p:txBody>
          <a:bodyPr wrap="square" anchor="ctr">
            <a:spAutoFit/>
          </a:bodyPr>
          <a:lstStyle>
            <a:lvl1pPr algn="ctr">
              <a:lnSpc>
                <a:spcPct val="95000"/>
              </a:lnSpc>
              <a:spcBef>
                <a:spcPts val="1600"/>
              </a:spcBef>
              <a:defRPr sz="3467" b="0">
                <a:solidFill>
                  <a:schemeClr val="tx1"/>
                </a:solidFill>
              </a:defRPr>
            </a:lvl1pPr>
          </a:lstStyle>
          <a:p>
            <a:r>
              <a:rPr lang="en-GB" noProof="0"/>
              <a:t>Intermediate slide</a:t>
            </a:r>
            <a:endParaRPr lang="en-GB"/>
          </a:p>
        </p:txBody>
      </p:sp>
      <p:sp>
        <p:nvSpPr>
          <p:cNvPr id="6" name="Datumsplatzhalter 5">
            <a:extLst>
              <a:ext uri="{FF2B5EF4-FFF2-40B4-BE49-F238E27FC236}">
                <a16:creationId xmlns:a16="http://schemas.microsoft.com/office/drawing/2014/main" id="{E4858B5A-3D9C-44AE-ADA7-B7DF2E935AD2}"/>
              </a:ext>
            </a:extLst>
          </p:cNvPr>
          <p:cNvSpPr>
            <a:spLocks noGrp="1"/>
          </p:cNvSpPr>
          <p:nvPr>
            <p:ph type="dt" sz="half" idx="10"/>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D743612B-9303-4BD1-8570-21C327D0D081}"/>
              </a:ext>
            </a:extLst>
          </p:cNvPr>
          <p:cNvSpPr>
            <a:spLocks noGrp="1"/>
          </p:cNvSpPr>
          <p:nvPr>
            <p:ph type="ftr" sz="quarter" idx="11"/>
          </p:nvPr>
        </p:nvSpPr>
        <p:spPr/>
        <p:txBody>
          <a:bodyPr/>
          <a:lstStyle/>
          <a:p>
            <a:r>
              <a:rPr lang="en-GB"/>
              <a:t>Results-based project management</a:t>
            </a:r>
          </a:p>
        </p:txBody>
      </p:sp>
      <p:sp>
        <p:nvSpPr>
          <p:cNvPr id="8" name="Foliennummernplatzhalter 7">
            <a:extLst>
              <a:ext uri="{FF2B5EF4-FFF2-40B4-BE49-F238E27FC236}">
                <a16:creationId xmlns:a16="http://schemas.microsoft.com/office/drawing/2014/main" id="{364C8BC3-F5EC-4CDC-BEF6-A683BD9DDB29}"/>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27356669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termediate slide, white,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6" y="2737266"/>
            <a:ext cx="9963471" cy="506805"/>
          </a:xfrm>
          <a:prstGeom prst="rect">
            <a:avLst/>
          </a:prstGeom>
        </p:spPr>
        <p:txBody>
          <a:bodyPr wrap="square" anchor="ctr">
            <a:spAutoFit/>
          </a:bodyPr>
          <a:lstStyle>
            <a:lvl1pPr algn="ctr">
              <a:lnSpc>
                <a:spcPct val="95000"/>
              </a:lnSpc>
              <a:spcBef>
                <a:spcPts val="1600"/>
              </a:spcBef>
              <a:defRPr sz="3467" b="0">
                <a:solidFill>
                  <a:schemeClr val="tx1"/>
                </a:solidFill>
              </a:defRPr>
            </a:lvl1pPr>
          </a:lstStyle>
          <a:p>
            <a:r>
              <a:rPr lang="en-GB" noProof="0"/>
              <a:t>Intermediate slide</a:t>
            </a:r>
            <a:endParaRPr lang="en-GB"/>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64182" y="4525213"/>
            <a:ext cx="6050711" cy="1608548"/>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8934717" y="165100"/>
            <a:ext cx="3087951" cy="820915"/>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grpSp>
      <p:sp>
        <p:nvSpPr>
          <p:cNvPr id="6" name="Datumsplatzhalter 5">
            <a:extLst>
              <a:ext uri="{FF2B5EF4-FFF2-40B4-BE49-F238E27FC236}">
                <a16:creationId xmlns:a16="http://schemas.microsoft.com/office/drawing/2014/main" id="{1D7087B2-841C-4578-8D4C-FD96605E1BE7}"/>
              </a:ext>
            </a:extLst>
          </p:cNvPr>
          <p:cNvSpPr>
            <a:spLocks noGrp="1"/>
          </p:cNvSpPr>
          <p:nvPr>
            <p:ph type="dt" sz="half" idx="10"/>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0812E5FB-AE5B-45DE-A139-9BF8C60A354B}"/>
              </a:ext>
            </a:extLst>
          </p:cNvPr>
          <p:cNvSpPr>
            <a:spLocks noGrp="1"/>
          </p:cNvSpPr>
          <p:nvPr>
            <p:ph type="ftr" sz="quarter" idx="11"/>
          </p:nvPr>
        </p:nvSpPr>
        <p:spPr/>
        <p:txBody>
          <a:bodyPr/>
          <a:lstStyle/>
          <a:p>
            <a:r>
              <a:rPr lang="en-GB"/>
              <a:t>Results-based project management</a:t>
            </a:r>
          </a:p>
        </p:txBody>
      </p:sp>
      <p:sp>
        <p:nvSpPr>
          <p:cNvPr id="8" name="Foliennummernplatzhalter 7">
            <a:extLst>
              <a:ext uri="{FF2B5EF4-FFF2-40B4-BE49-F238E27FC236}">
                <a16:creationId xmlns:a16="http://schemas.microsoft.com/office/drawing/2014/main" id="{5C4834F1-8AA0-4335-9A3C-58D358314C13}"/>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71305702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3" y="165100"/>
            <a:ext cx="11858487" cy="5968659"/>
          </a:xfrm>
          <a:noFill/>
        </p:spPr>
        <p:txBody>
          <a:bodyPr tIns="720000" rIns="0"/>
          <a:lstStyle>
            <a:lvl1pPr marL="0" marR="0" indent="0" algn="ctr" defTabSz="914354" rtl="0" eaLnBrk="1" fontAlgn="auto" latinLnBrk="0" hangingPunct="1">
              <a:lnSpc>
                <a:spcPct val="90000"/>
              </a:lnSpc>
              <a:spcBef>
                <a:spcPts val="0"/>
              </a:spcBef>
              <a:spcAft>
                <a:spcPts val="0"/>
              </a:spcAft>
              <a:buClrTx/>
              <a:buSzTx/>
              <a:buFont typeface="Arial" panose="020B0604020202020204" pitchFamily="34" charset="0"/>
              <a:buNone/>
              <a:tabLst/>
              <a:defRPr sz="667">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60960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64183" y="2093674"/>
            <a:ext cx="11858487" cy="4040085"/>
          </a:xfrm>
          <a:prstGeom prst="rect">
            <a:avLst/>
          </a:prstGeom>
          <a:blipFill dpi="0" rotWithShape="1">
            <a:blip r:embed="rId2">
              <a:alphaModFix amt="80000"/>
            </a:blip>
            <a:srcRect/>
            <a:stretch>
              <a:fillRect l="-10" r="-10"/>
            </a:stretch>
          </a:blipFill>
        </p:spPr>
        <p:txBody>
          <a:bodyPr wrap="square" lIns="900000" bIns="684000" anchor="b">
            <a:noAutofit/>
          </a:bodyPr>
          <a:lstStyle>
            <a:lvl1pPr>
              <a:defRPr sz="3467" b="0">
                <a:solidFill>
                  <a:schemeClr val="tx1"/>
                </a:solidFill>
              </a:defRPr>
            </a:lvl1pPr>
          </a:lstStyle>
          <a:p>
            <a:r>
              <a:rPr lang="en-GB"/>
              <a:t>Intermediate slide, photo</a:t>
            </a:r>
            <a:br>
              <a:rPr lang="en-GB"/>
            </a:br>
            <a:r>
              <a:rPr lang="en-GB"/>
              <a:t>(interchangeable)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a:stretch>
            <a:fillRect/>
          </a:stretch>
        </p:blipFill>
        <p:spPr bwMode="gray">
          <a:xfrm>
            <a:off x="9996032" y="1966810"/>
            <a:ext cx="1662545" cy="1147156"/>
          </a:xfrm>
          <a:prstGeom prst="rect">
            <a:avLst/>
          </a:prstGeom>
        </p:spPr>
      </p:pic>
      <p:sp>
        <p:nvSpPr>
          <p:cNvPr id="28" name="1.">
            <a:extLst>
              <a:ext uri="{FF2B5EF4-FFF2-40B4-BE49-F238E27FC236}">
                <a16:creationId xmlns:a16="http://schemas.microsoft.com/office/drawing/2014/main" id="{0BCFDBF6-0C4F-4BA9-84EB-ED3466065719}"/>
              </a:ext>
            </a:extLst>
          </p:cNvPr>
          <p:cNvSpPr/>
          <p:nvPr userDrawn="1"/>
        </p:nvSpPr>
        <p:spPr bwMode="gray">
          <a:xfrm>
            <a:off x="5456991" y="170887"/>
            <a:ext cx="1968500" cy="757130"/>
          </a:xfrm>
          <a:prstGeom prst="rect">
            <a:avLst/>
          </a:prstGeom>
        </p:spPr>
        <p:txBody>
          <a:bodyPr wrap="square">
            <a:spAutoFit/>
          </a:bodyPr>
          <a:lstStyle/>
          <a:p>
            <a:pPr marL="0" marR="0" lvl="0" indent="0" algn="l" defTabSz="914354"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7335818" y="170888"/>
            <a:ext cx="1968500" cy="313932"/>
          </a:xfrm>
          <a:prstGeom prst="rect">
            <a:avLst/>
          </a:prstGeom>
        </p:spPr>
        <p:txBody>
          <a:bodyPr wrap="square">
            <a:spAutoFit/>
          </a:bodyPr>
          <a:lstStyle/>
          <a:p>
            <a:pPr marL="0" marR="0" lvl="0" indent="0" algn="l" defTabSz="914354"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9682482" y="170887"/>
            <a:ext cx="2484260" cy="757130"/>
          </a:xfrm>
          <a:prstGeom prst="rect">
            <a:avLst/>
          </a:prstGeom>
        </p:spPr>
        <p:txBody>
          <a:bodyPr wrap="square">
            <a:spAutoFit/>
          </a:bodyPr>
          <a:lstStyle/>
          <a:p>
            <a:pPr marL="0" marR="0" lvl="0" indent="0" algn="l" defTabSz="914354"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3743070" y="237068"/>
            <a:ext cx="3661579" cy="1200329"/>
          </a:xfrm>
          <a:prstGeom prst="rect">
            <a:avLst/>
          </a:prstGeom>
          <a:noFill/>
        </p:spPr>
        <p:txBody>
          <a:bodyPr wrap="none" rtlCol="0">
            <a:spAutoFit/>
          </a:bodyPr>
          <a:lstStyle/>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Click on image above transparent section.</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Delete image by pressing the DEL key.</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Click on small icon in centre of page.</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Select photo.</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Select ‘Home / Reset ’.</a:t>
            </a:r>
          </a:p>
          <a:p>
            <a:pPr marL="171442" marR="0" lvl="0" indent="-171442" algn="r" defTabSz="914354" rtl="0" eaLnBrk="1" fontAlgn="auto" latinLnBrk="0" hangingPunct="1">
              <a:lnSpc>
                <a:spcPct val="100000"/>
              </a:lnSpc>
              <a:spcBef>
                <a:spcPts val="0"/>
              </a:spcBef>
              <a:spcAft>
                <a:spcPts val="0"/>
              </a:spcAft>
              <a:buClrTx/>
              <a:buSzTx/>
              <a:buFontTx/>
              <a:buAutoNum type="arabicPeriod"/>
              <a:tabLst/>
              <a:defRPr/>
            </a:pPr>
            <a:r>
              <a:rPr lang="en-GB" sz="1200" b="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25D92098-BA3C-4707-8ABA-0C27A011DB6B}"/>
              </a:ext>
            </a:extLst>
          </p:cNvPr>
          <p:cNvSpPr>
            <a:spLocks noGrp="1"/>
          </p:cNvSpPr>
          <p:nvPr>
            <p:ph type="dt" sz="half" idx="12"/>
          </p:nvPr>
        </p:nvSpPr>
        <p:spPr/>
        <p:txBody>
          <a:bodyPr/>
          <a:lstStyle/>
          <a:p>
            <a:r>
              <a:rPr lang="en-US"/>
              <a:t>Nov 2022</a:t>
            </a:r>
            <a:endParaRPr lang="en-GB"/>
          </a:p>
        </p:txBody>
      </p:sp>
      <p:sp>
        <p:nvSpPr>
          <p:cNvPr id="8" name="Fußzeilenplatzhalter 7">
            <a:extLst>
              <a:ext uri="{FF2B5EF4-FFF2-40B4-BE49-F238E27FC236}">
                <a16:creationId xmlns:a16="http://schemas.microsoft.com/office/drawing/2014/main" id="{645C6D00-0E00-4289-836D-A87919E2F942}"/>
              </a:ext>
            </a:extLst>
          </p:cNvPr>
          <p:cNvSpPr>
            <a:spLocks noGrp="1"/>
          </p:cNvSpPr>
          <p:nvPr>
            <p:ph type="ftr" sz="quarter" idx="13"/>
          </p:nvPr>
        </p:nvSpPr>
        <p:spPr/>
        <p:txBody>
          <a:bodyPr/>
          <a:lstStyle/>
          <a:p>
            <a:r>
              <a:rPr lang="en-GB"/>
              <a:t>Results-based project management</a:t>
            </a:r>
          </a:p>
        </p:txBody>
      </p:sp>
      <p:sp>
        <p:nvSpPr>
          <p:cNvPr id="11" name="Foliennummernplatzhalter 10">
            <a:extLst>
              <a:ext uri="{FF2B5EF4-FFF2-40B4-BE49-F238E27FC236}">
                <a16:creationId xmlns:a16="http://schemas.microsoft.com/office/drawing/2014/main" id="{C45153B9-0A46-4ECF-876F-E46153C49C5F}"/>
              </a:ext>
            </a:extLst>
          </p:cNvPr>
          <p:cNvSpPr>
            <a:spLocks noGrp="1"/>
          </p:cNvSpPr>
          <p:nvPr>
            <p:ph type="sldNum" sz="quarter" idx="14"/>
          </p:nvPr>
        </p:nvSpPr>
        <p:spPr/>
        <p:txBody>
          <a:bodyPr/>
          <a:lstStyle/>
          <a:p>
            <a:r>
              <a:rPr lang="en-GB"/>
              <a:t>Page </a:t>
            </a:r>
            <a:fld id="{3A8B5DB7-81A8-4ED4-916B-6B23CD603687}" type="slidenum">
              <a:rPr lang="en-GB" smtClean="0"/>
              <a:pPr/>
              <a:t>‹#›</a:t>
            </a:fld>
            <a:endParaRPr lang="en-GB"/>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4"/>
          <a:srcRect l="50418" r="36621"/>
          <a:stretch/>
        </p:blipFill>
        <p:spPr>
          <a:xfrm>
            <a:off x="9996730" y="1029494"/>
            <a:ext cx="517191" cy="787908"/>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7472794" y="1034676"/>
            <a:ext cx="2117468" cy="866995"/>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10040048" y="1279681"/>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a:p>
        </p:txBody>
      </p:sp>
    </p:spTree>
    <p:extLst>
      <p:ext uri="{BB962C8B-B14F-4D97-AF65-F5344CB8AC3E}">
        <p14:creationId xmlns:p14="http://schemas.microsoft.com/office/powerpoint/2010/main" val="299090022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9" y="1361293"/>
            <a:ext cx="9563579" cy="4660625"/>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8" y="320283"/>
            <a:ext cx="11422911" cy="720725"/>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9403C02B-EA48-4260-811D-43CCEC0F652F}"/>
              </a:ext>
            </a:extLst>
          </p:cNvPr>
          <p:cNvSpPr>
            <a:spLocks noGrp="1"/>
          </p:cNvSpPr>
          <p:nvPr>
            <p:ph type="dt" sz="half" idx="14"/>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3572318F-C167-4A9B-9214-245E7E1B6789}"/>
              </a:ext>
            </a:extLst>
          </p:cNvPr>
          <p:cNvSpPr>
            <a:spLocks noGrp="1"/>
          </p:cNvSpPr>
          <p:nvPr>
            <p:ph type="ftr" sz="quarter" idx="15"/>
          </p:nvPr>
        </p:nvSpPr>
        <p:spPr/>
        <p:txBody>
          <a:bodyPr/>
          <a:lstStyle/>
          <a:p>
            <a:r>
              <a:rPr lang="en-GB"/>
              <a:t>Results-based project management</a:t>
            </a:r>
          </a:p>
        </p:txBody>
      </p:sp>
      <p:sp>
        <p:nvSpPr>
          <p:cNvPr id="9" name="Foliennummernplatzhalter 8">
            <a:extLst>
              <a:ext uri="{FF2B5EF4-FFF2-40B4-BE49-F238E27FC236}">
                <a16:creationId xmlns:a16="http://schemas.microsoft.com/office/drawing/2014/main" id="{75A6A7C1-5347-4031-950E-FE89F744C1A9}"/>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539137726"/>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599758" y="352040"/>
            <a:ext cx="11422911" cy="360753"/>
          </a:xfrm>
        </p:spPr>
        <p:txBody>
          <a:bodyPr/>
          <a:lstStyle>
            <a:lvl1pPr>
              <a:defRPr/>
            </a:lvl1pPr>
          </a:lstStyle>
          <a:p>
            <a:r>
              <a:rPr lang="en-GB"/>
              <a:t>Click to add headline</a:t>
            </a:r>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599021" y="774701"/>
            <a:ext cx="11423649" cy="501651"/>
          </a:xfrm>
        </p:spPr>
        <p:txBody>
          <a:bodyPr vert="horz" lIns="0" tIns="0" rIns="72000" bIns="0" rtlCol="0" anchor="t">
            <a:noAutofit/>
          </a:bodyPr>
          <a:lstStyle>
            <a:lvl1pPr>
              <a:defRPr lang="de-DE" sz="1867"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3"/>
            <a:ext cx="9563577" cy="4660625"/>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Datumsplatzhalter 1">
            <a:extLst>
              <a:ext uri="{FF2B5EF4-FFF2-40B4-BE49-F238E27FC236}">
                <a16:creationId xmlns:a16="http://schemas.microsoft.com/office/drawing/2014/main" id="{0B548EA6-0BD4-4DE9-880C-9051257B8288}"/>
              </a:ext>
            </a:extLst>
          </p:cNvPr>
          <p:cNvSpPr>
            <a:spLocks noGrp="1"/>
          </p:cNvSpPr>
          <p:nvPr>
            <p:ph type="dt" sz="half" idx="15"/>
          </p:nvPr>
        </p:nvSpPr>
        <p:spPr/>
        <p:txBody>
          <a:bodyPr/>
          <a:lstStyle/>
          <a:p>
            <a:r>
              <a:rPr lang="en-US"/>
              <a:t>Nov 2022</a:t>
            </a:r>
            <a:endParaRPr lang="en-GB"/>
          </a:p>
        </p:txBody>
      </p:sp>
      <p:sp>
        <p:nvSpPr>
          <p:cNvPr id="6" name="Fußzeilenplatzhalter 5">
            <a:extLst>
              <a:ext uri="{FF2B5EF4-FFF2-40B4-BE49-F238E27FC236}">
                <a16:creationId xmlns:a16="http://schemas.microsoft.com/office/drawing/2014/main" id="{83E7CC3B-6035-4291-B04F-DE018A6C968C}"/>
              </a:ext>
            </a:extLst>
          </p:cNvPr>
          <p:cNvSpPr>
            <a:spLocks noGrp="1"/>
          </p:cNvSpPr>
          <p:nvPr>
            <p:ph type="ftr" sz="quarter" idx="16"/>
          </p:nvPr>
        </p:nvSpPr>
        <p:spPr/>
        <p:txBody>
          <a:bodyPr/>
          <a:lstStyle/>
          <a:p>
            <a:r>
              <a:rPr lang="en-GB"/>
              <a:t>Results-based project management</a:t>
            </a:r>
          </a:p>
        </p:txBody>
      </p:sp>
      <p:sp>
        <p:nvSpPr>
          <p:cNvPr id="9" name="Foliennummernplatzhalter 8">
            <a:extLst>
              <a:ext uri="{FF2B5EF4-FFF2-40B4-BE49-F238E27FC236}">
                <a16:creationId xmlns:a16="http://schemas.microsoft.com/office/drawing/2014/main" id="{5D360B5D-15C8-4DDF-99B9-68062FEA3754}"/>
              </a:ext>
            </a:extLst>
          </p:cNvPr>
          <p:cNvSpPr>
            <a:spLocks noGrp="1"/>
          </p:cNvSpPr>
          <p:nvPr>
            <p:ph type="sldNum" sz="quarter" idx="17"/>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612231459"/>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9" y="1361292"/>
            <a:ext cx="9563579" cy="3786443"/>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8" y="320283"/>
            <a:ext cx="11422911" cy="720725"/>
          </a:xfrm>
        </p:spPr>
        <p:txBody>
          <a:bodyPr/>
          <a:lstStyle>
            <a:lvl1pPr>
              <a:defRPr/>
            </a:lvl1pPr>
          </a:lstStyle>
          <a:p>
            <a:r>
              <a:rPr lang="en-GB"/>
              <a:t>Click to add headline</a:t>
            </a:r>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64180" y="5311121"/>
            <a:ext cx="3094437" cy="82263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grpSp>
      <p:sp>
        <p:nvSpPr>
          <p:cNvPr id="6" name="Datumsplatzhalter 5">
            <a:extLst>
              <a:ext uri="{FF2B5EF4-FFF2-40B4-BE49-F238E27FC236}">
                <a16:creationId xmlns:a16="http://schemas.microsoft.com/office/drawing/2014/main" id="{7312137B-7817-4520-A9FF-87A20B391AA0}"/>
              </a:ext>
            </a:extLst>
          </p:cNvPr>
          <p:cNvSpPr>
            <a:spLocks noGrp="1"/>
          </p:cNvSpPr>
          <p:nvPr>
            <p:ph type="dt" sz="half" idx="14"/>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0F93DA6A-ABDD-4D0F-AFE3-FF43762B7FB4}"/>
              </a:ext>
            </a:extLst>
          </p:cNvPr>
          <p:cNvSpPr>
            <a:spLocks noGrp="1"/>
          </p:cNvSpPr>
          <p:nvPr>
            <p:ph type="ftr" sz="quarter" idx="15"/>
          </p:nvPr>
        </p:nvSpPr>
        <p:spPr/>
        <p:txBody>
          <a:bodyPr/>
          <a:lstStyle/>
          <a:p>
            <a:r>
              <a:rPr lang="en-GB"/>
              <a:t>Results-based project management</a:t>
            </a:r>
          </a:p>
        </p:txBody>
      </p:sp>
      <p:sp>
        <p:nvSpPr>
          <p:cNvPr id="9" name="Foliennummernplatzhalter 8">
            <a:extLst>
              <a:ext uri="{FF2B5EF4-FFF2-40B4-BE49-F238E27FC236}">
                <a16:creationId xmlns:a16="http://schemas.microsoft.com/office/drawing/2014/main" id="{7905C91D-31F5-4E80-9F76-6D372B3A1690}"/>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7937678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8" y="1361293"/>
            <a:ext cx="5496244" cy="4660625"/>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7" y="320283"/>
            <a:ext cx="11414444" cy="720725"/>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6517959" y="1361293"/>
            <a:ext cx="5496244" cy="4660625"/>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F4E7BC60-DC17-4952-AA54-E728E1C62BDC}"/>
              </a:ext>
            </a:extLst>
          </p:cNvPr>
          <p:cNvSpPr>
            <a:spLocks noGrp="1"/>
          </p:cNvSpPr>
          <p:nvPr>
            <p:ph type="dt" sz="half" idx="15"/>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616123A0-A869-46F1-9E20-A4CCE7F665FA}"/>
              </a:ext>
            </a:extLst>
          </p:cNvPr>
          <p:cNvSpPr>
            <a:spLocks noGrp="1"/>
          </p:cNvSpPr>
          <p:nvPr>
            <p:ph type="ftr" sz="quarter" idx="16"/>
          </p:nvPr>
        </p:nvSpPr>
        <p:spPr/>
        <p:txBody>
          <a:bodyPr/>
          <a:lstStyle/>
          <a:p>
            <a:r>
              <a:rPr lang="en-GB"/>
              <a:t>Results-based project management</a:t>
            </a:r>
          </a:p>
        </p:txBody>
      </p:sp>
      <p:sp>
        <p:nvSpPr>
          <p:cNvPr id="10" name="Foliennummernplatzhalter 9">
            <a:extLst>
              <a:ext uri="{FF2B5EF4-FFF2-40B4-BE49-F238E27FC236}">
                <a16:creationId xmlns:a16="http://schemas.microsoft.com/office/drawing/2014/main" id="{39EFEB5C-119E-416E-84F6-79F25273C8C7}"/>
              </a:ext>
            </a:extLst>
          </p:cNvPr>
          <p:cNvSpPr>
            <a:spLocks noGrp="1"/>
          </p:cNvSpPr>
          <p:nvPr>
            <p:ph type="sldNum" sz="quarter" idx="17"/>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4173563203"/>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8" y="1361293"/>
            <a:ext cx="5496244" cy="4660625"/>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8" y="320283"/>
            <a:ext cx="11422911" cy="720725"/>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12EA4DEB-4859-40BB-BA0A-9D4E262D701C}"/>
              </a:ext>
            </a:extLst>
          </p:cNvPr>
          <p:cNvSpPr>
            <a:spLocks noGrp="1"/>
          </p:cNvSpPr>
          <p:nvPr>
            <p:ph type="dt" sz="half" idx="14"/>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FFE8A212-1664-4A14-896F-DC3AE0C13F67}"/>
              </a:ext>
            </a:extLst>
          </p:cNvPr>
          <p:cNvSpPr>
            <a:spLocks noGrp="1"/>
          </p:cNvSpPr>
          <p:nvPr>
            <p:ph type="ftr" sz="quarter" idx="15"/>
          </p:nvPr>
        </p:nvSpPr>
        <p:spPr/>
        <p:txBody>
          <a:bodyPr/>
          <a:lstStyle/>
          <a:p>
            <a:r>
              <a:rPr lang="en-GB"/>
              <a:t>Results-based project management</a:t>
            </a:r>
          </a:p>
        </p:txBody>
      </p:sp>
      <p:sp>
        <p:nvSpPr>
          <p:cNvPr id="9" name="Foliennummernplatzhalter 8">
            <a:extLst>
              <a:ext uri="{FF2B5EF4-FFF2-40B4-BE49-F238E27FC236}">
                <a16:creationId xmlns:a16="http://schemas.microsoft.com/office/drawing/2014/main" id="{753C8D80-6BFD-4466-8E36-54C951F12DD8}"/>
              </a:ext>
            </a:extLst>
          </p:cNvPr>
          <p:cNvSpPr>
            <a:spLocks noGrp="1"/>
          </p:cNvSpPr>
          <p:nvPr>
            <p:ph type="sldNum" sz="quarter" idx="16"/>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1301228256"/>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26" y="167509"/>
            <a:ext cx="4653681" cy="5966593"/>
          </a:xfrm>
          <a:solidFill>
            <a:schemeClr val="bg2"/>
          </a:solidFill>
        </p:spPr>
        <p:txBody>
          <a:bodyPr tIns="1440000"/>
          <a:lstStyle>
            <a:lvl1pPr algn="ctr">
              <a:defRPr sz="1333">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1"/>
            <a:ext cx="6452847" cy="4772808"/>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599757" y="320283"/>
            <a:ext cx="6452847" cy="720725"/>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6AF2015D-9762-47AA-9BD6-3FA6CCC0648F}"/>
              </a:ext>
            </a:extLst>
          </p:cNvPr>
          <p:cNvSpPr>
            <a:spLocks noGrp="1"/>
          </p:cNvSpPr>
          <p:nvPr>
            <p:ph type="dt" sz="half" idx="16"/>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80DC7F6F-F5EA-41B6-BA59-091605C586C9}"/>
              </a:ext>
            </a:extLst>
          </p:cNvPr>
          <p:cNvSpPr>
            <a:spLocks noGrp="1"/>
          </p:cNvSpPr>
          <p:nvPr>
            <p:ph type="ftr" sz="quarter" idx="17"/>
          </p:nvPr>
        </p:nvSpPr>
        <p:spPr/>
        <p:txBody>
          <a:bodyPr/>
          <a:lstStyle/>
          <a:p>
            <a:r>
              <a:rPr lang="en-GB"/>
              <a:t>Results-based project management</a:t>
            </a:r>
          </a:p>
        </p:txBody>
      </p:sp>
      <p:sp>
        <p:nvSpPr>
          <p:cNvPr id="9" name="Foliennummernplatzhalter 8">
            <a:extLst>
              <a:ext uri="{FF2B5EF4-FFF2-40B4-BE49-F238E27FC236}">
                <a16:creationId xmlns:a16="http://schemas.microsoft.com/office/drawing/2014/main" id="{86AA5DDD-B7D2-44C4-84F6-785C251D3F31}"/>
              </a:ext>
            </a:extLst>
          </p:cNvPr>
          <p:cNvSpPr>
            <a:spLocks noGrp="1"/>
          </p:cNvSpPr>
          <p:nvPr>
            <p:ph type="sldNum" sz="quarter" idx="18"/>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6934075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E17F8-7724-B7CE-F74F-FCEF9032169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086B68B-5BF1-2321-B1E5-4C2CF0C43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4F7DAE6-A0EF-1E59-66DE-56404E2C5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0F2D67-A735-968D-4CE4-FE37ADC79F29}"/>
              </a:ext>
            </a:extLst>
          </p:cNvPr>
          <p:cNvSpPr>
            <a:spLocks noGrp="1"/>
          </p:cNvSpPr>
          <p:nvPr>
            <p:ph type="dt" sz="half" idx="10"/>
          </p:nvPr>
        </p:nvSpPr>
        <p:spPr/>
        <p:txBody>
          <a:bodyPr/>
          <a:lstStyle/>
          <a:p>
            <a:fld id="{0DD3A9AC-3A82-4717-B38D-18A4CBB8E70B}" type="datetimeFigureOut">
              <a:rPr lang="de-DE" smtClean="0"/>
              <a:t>11.01.2024</a:t>
            </a:fld>
            <a:endParaRPr lang="de-DE"/>
          </a:p>
        </p:txBody>
      </p:sp>
      <p:sp>
        <p:nvSpPr>
          <p:cNvPr id="6" name="Fußzeilenplatzhalter 5">
            <a:extLst>
              <a:ext uri="{FF2B5EF4-FFF2-40B4-BE49-F238E27FC236}">
                <a16:creationId xmlns:a16="http://schemas.microsoft.com/office/drawing/2014/main" id="{2FC19023-08F7-8379-82DD-B97F4B3190F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0DDE355-5DAE-CB1F-F952-543287B14F1C}"/>
              </a:ext>
            </a:extLst>
          </p:cNvPr>
          <p:cNvSpPr>
            <a:spLocks noGrp="1"/>
          </p:cNvSpPr>
          <p:nvPr>
            <p:ph type="sldNum" sz="quarter" idx="12"/>
          </p:nvPr>
        </p:nvSpPr>
        <p:spPr/>
        <p:txBody>
          <a:bodyPr/>
          <a:lstStyle/>
          <a:p>
            <a:fld id="{915E9A2E-9E14-4F1C-9C43-45018FF4AF40}" type="slidenum">
              <a:rPr lang="de-DE" smtClean="0"/>
              <a:t>‹#›</a:t>
            </a:fld>
            <a:endParaRPr lang="de-DE"/>
          </a:p>
        </p:txBody>
      </p:sp>
    </p:spTree>
    <p:extLst>
      <p:ext uri="{BB962C8B-B14F-4D97-AF65-F5344CB8AC3E}">
        <p14:creationId xmlns:p14="http://schemas.microsoft.com/office/powerpoint/2010/main" val="1717079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slide, 1 photo,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26" y="167509"/>
            <a:ext cx="4653681" cy="5966593"/>
          </a:xfrm>
          <a:solidFill>
            <a:schemeClr val="bg2"/>
          </a:solidFill>
        </p:spPr>
        <p:txBody>
          <a:bodyPr vert="horz" lIns="36000" tIns="1440000" rIns="36000" bIns="36000" rtlCol="0">
            <a:noAutofit/>
          </a:bodyPr>
          <a:lstStyle>
            <a:lvl1pPr algn="ctr">
              <a:defRPr lang="en-GB" sz="1333"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1"/>
            <a:ext cx="6452847" cy="379998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64180" y="5311121"/>
            <a:ext cx="3094437" cy="82263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599757" y="320283"/>
            <a:ext cx="6452847" cy="720725"/>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5B9F79D6-321B-4922-9CB8-D52F509ACE09}"/>
              </a:ext>
            </a:extLst>
          </p:cNvPr>
          <p:cNvSpPr>
            <a:spLocks noGrp="1"/>
          </p:cNvSpPr>
          <p:nvPr>
            <p:ph type="dt" sz="half" idx="16"/>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CDD2BC95-CDE0-4C78-A9D8-EB3D9A577DFE}"/>
              </a:ext>
            </a:extLst>
          </p:cNvPr>
          <p:cNvSpPr>
            <a:spLocks noGrp="1"/>
          </p:cNvSpPr>
          <p:nvPr>
            <p:ph type="ftr" sz="quarter" idx="17"/>
          </p:nvPr>
        </p:nvSpPr>
        <p:spPr/>
        <p:txBody>
          <a:bodyPr/>
          <a:lstStyle/>
          <a:p>
            <a:r>
              <a:rPr lang="en-GB"/>
              <a:t>Results-based project management</a:t>
            </a:r>
          </a:p>
        </p:txBody>
      </p:sp>
      <p:sp>
        <p:nvSpPr>
          <p:cNvPr id="12" name="Foliennummernplatzhalter 11">
            <a:extLst>
              <a:ext uri="{FF2B5EF4-FFF2-40B4-BE49-F238E27FC236}">
                <a16:creationId xmlns:a16="http://schemas.microsoft.com/office/drawing/2014/main" id="{B96B41DE-2A1A-4BF8-A471-7AFD62750A92}"/>
              </a:ext>
            </a:extLst>
          </p:cNvPr>
          <p:cNvSpPr>
            <a:spLocks noGrp="1"/>
          </p:cNvSpPr>
          <p:nvPr>
            <p:ph type="sldNum" sz="quarter" idx="18"/>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4212135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slide, 2 photos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26" y="167509"/>
            <a:ext cx="4653681" cy="2860727"/>
          </a:xfrm>
          <a:solidFill>
            <a:schemeClr val="bg2"/>
          </a:solidFill>
        </p:spPr>
        <p:txBody>
          <a:bodyPr vert="horz" lIns="36000" tIns="1440000" rIns="36000" bIns="36000" rtlCol="0">
            <a:noAutofit/>
          </a:bodyPr>
          <a:lstStyle>
            <a:lvl1pPr algn="ctr">
              <a:defRPr lang="en-GB" sz="1333"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1"/>
            <a:ext cx="6452847" cy="4772808"/>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7371926" y="3273375"/>
            <a:ext cx="4653681" cy="2860727"/>
          </a:xfrm>
          <a:solidFill>
            <a:schemeClr val="bg2"/>
          </a:solidFill>
        </p:spPr>
        <p:txBody>
          <a:bodyPr vert="horz" lIns="36000" tIns="1440000" rIns="36000" bIns="36000" rtlCol="0">
            <a:noAutofit/>
          </a:bodyPr>
          <a:lstStyle>
            <a:lvl1pPr algn="ctr">
              <a:defRPr lang="en-GB" sz="1333" dirty="0">
                <a:solidFill>
                  <a:schemeClr val="tx2"/>
                </a:solidFill>
              </a:defRPr>
            </a:lvl1pPr>
          </a:lstStyle>
          <a:p>
            <a:r>
              <a:rPr lang="en-GB"/>
              <a:t>Photo</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599757" y="320283"/>
            <a:ext cx="6452847" cy="720725"/>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E5771484-3E18-42CC-9FC0-9F82AA9D7804}"/>
              </a:ext>
            </a:extLst>
          </p:cNvPr>
          <p:cNvSpPr>
            <a:spLocks noGrp="1"/>
          </p:cNvSpPr>
          <p:nvPr>
            <p:ph type="dt" sz="half" idx="17"/>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95F12524-47B7-4E4B-A82D-4A982EC622BC}"/>
              </a:ext>
            </a:extLst>
          </p:cNvPr>
          <p:cNvSpPr>
            <a:spLocks noGrp="1"/>
          </p:cNvSpPr>
          <p:nvPr>
            <p:ph type="ftr" sz="quarter" idx="18"/>
          </p:nvPr>
        </p:nvSpPr>
        <p:spPr/>
        <p:txBody>
          <a:bodyPr/>
          <a:lstStyle/>
          <a:p>
            <a:r>
              <a:rPr lang="en-GB"/>
              <a:t>Results-based project management</a:t>
            </a:r>
          </a:p>
        </p:txBody>
      </p:sp>
      <p:sp>
        <p:nvSpPr>
          <p:cNvPr id="9" name="Foliennummernplatzhalter 8">
            <a:extLst>
              <a:ext uri="{FF2B5EF4-FFF2-40B4-BE49-F238E27FC236}">
                <a16:creationId xmlns:a16="http://schemas.microsoft.com/office/drawing/2014/main" id="{D1F91BAF-4218-480C-87A8-87D4B1CDDF80}"/>
              </a:ext>
            </a:extLst>
          </p:cNvPr>
          <p:cNvSpPr>
            <a:spLocks noGrp="1"/>
          </p:cNvSpPr>
          <p:nvPr>
            <p:ph type="sldNum" sz="quarter" idx="19"/>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64689760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26" y="167509"/>
            <a:ext cx="4653681" cy="2860727"/>
          </a:xfrm>
          <a:solidFill>
            <a:schemeClr val="bg2"/>
          </a:solidFill>
        </p:spPr>
        <p:txBody>
          <a:bodyPr vert="horz" lIns="36000" tIns="1440000" rIns="36000" bIns="36000" rtlCol="0">
            <a:noAutofit/>
          </a:bodyPr>
          <a:lstStyle>
            <a:lvl1pPr algn="ctr">
              <a:defRPr lang="en-GB" sz="1333"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1"/>
            <a:ext cx="6452847" cy="379998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64180" y="5311121"/>
            <a:ext cx="3094437" cy="82263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1"/>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7371926" y="3273375"/>
            <a:ext cx="4653681" cy="2860727"/>
          </a:xfrm>
          <a:solidFill>
            <a:schemeClr val="bg2"/>
          </a:solidFill>
        </p:spPr>
        <p:txBody>
          <a:bodyPr vert="horz" lIns="36000" tIns="1440000" rIns="36000" bIns="36000" rtlCol="0">
            <a:noAutofit/>
          </a:bodyPr>
          <a:lstStyle>
            <a:lvl1pPr algn="ctr">
              <a:defRPr lang="en-GB" sz="1333"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599757" y="320283"/>
            <a:ext cx="6452847" cy="720725"/>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5227D3D8-FEBD-4AD0-9F71-6844E987B7B7}"/>
              </a:ext>
            </a:extLst>
          </p:cNvPr>
          <p:cNvSpPr>
            <a:spLocks noGrp="1"/>
          </p:cNvSpPr>
          <p:nvPr>
            <p:ph type="dt" sz="half" idx="17"/>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9EBC020C-FAD6-4991-9B68-DFC849647738}"/>
              </a:ext>
            </a:extLst>
          </p:cNvPr>
          <p:cNvSpPr>
            <a:spLocks noGrp="1"/>
          </p:cNvSpPr>
          <p:nvPr>
            <p:ph type="ftr" sz="quarter" idx="18"/>
          </p:nvPr>
        </p:nvSpPr>
        <p:spPr/>
        <p:txBody>
          <a:bodyPr/>
          <a:lstStyle/>
          <a:p>
            <a:r>
              <a:rPr lang="en-GB"/>
              <a:t>Results-based project management</a:t>
            </a:r>
          </a:p>
        </p:txBody>
      </p:sp>
      <p:sp>
        <p:nvSpPr>
          <p:cNvPr id="12" name="Foliennummernplatzhalter 11">
            <a:extLst>
              <a:ext uri="{FF2B5EF4-FFF2-40B4-BE49-F238E27FC236}">
                <a16:creationId xmlns:a16="http://schemas.microsoft.com/office/drawing/2014/main" id="{2ED17441-C804-4576-8739-5227CF2486C9}"/>
              </a:ext>
            </a:extLst>
          </p:cNvPr>
          <p:cNvSpPr>
            <a:spLocks noGrp="1"/>
          </p:cNvSpPr>
          <p:nvPr>
            <p:ph type="sldNum" sz="quarter" idx="19"/>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75354706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6304209" y="3259668"/>
            <a:ext cx="5718460" cy="2874091"/>
          </a:xfrm>
          <a:solidFill>
            <a:schemeClr val="bg2"/>
          </a:solidFill>
        </p:spPr>
        <p:txBody>
          <a:bodyPr vert="horz" lIns="36000" tIns="1440000" rIns="36000" bIns="36000" rtlCol="0">
            <a:noAutofit/>
          </a:bodyPr>
          <a:lstStyle>
            <a:lvl1pPr>
              <a:defRPr lang="en-GB" sz="1333"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64181" y="3259668"/>
            <a:ext cx="5718460" cy="2874091"/>
          </a:xfrm>
          <a:solidFill>
            <a:schemeClr val="bg2"/>
          </a:solidFill>
        </p:spPr>
        <p:txBody>
          <a:bodyPr vert="horz" lIns="36000" tIns="1440000" rIns="36000" bIns="36000" rtlCol="0">
            <a:noAutofit/>
          </a:bodyPr>
          <a:lstStyle>
            <a:lvl1pPr>
              <a:defRPr lang="en-GB" sz="1333"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61" y="1361295"/>
            <a:ext cx="5282881" cy="1666388"/>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7" y="320283"/>
            <a:ext cx="11414444" cy="720725"/>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6740977" y="1361295"/>
            <a:ext cx="5273223" cy="1666388"/>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62043D58-AA3C-40BE-BEAB-11A193484391}"/>
              </a:ext>
            </a:extLst>
          </p:cNvPr>
          <p:cNvSpPr>
            <a:spLocks noGrp="1"/>
          </p:cNvSpPr>
          <p:nvPr>
            <p:ph type="dt" sz="half" idx="17"/>
          </p:nvPr>
        </p:nvSpPr>
        <p:spPr/>
        <p:txBody>
          <a:bodyPr/>
          <a:lstStyle/>
          <a:p>
            <a:r>
              <a:rPr lang="en-US"/>
              <a:t>Nov 2022</a:t>
            </a:r>
            <a:endParaRPr lang="en-GB"/>
          </a:p>
        </p:txBody>
      </p:sp>
      <p:sp>
        <p:nvSpPr>
          <p:cNvPr id="10" name="Fußzeilenplatzhalter 9">
            <a:extLst>
              <a:ext uri="{FF2B5EF4-FFF2-40B4-BE49-F238E27FC236}">
                <a16:creationId xmlns:a16="http://schemas.microsoft.com/office/drawing/2014/main" id="{1195C9E7-AD30-401E-97F1-ECD1F6426F94}"/>
              </a:ext>
            </a:extLst>
          </p:cNvPr>
          <p:cNvSpPr>
            <a:spLocks noGrp="1"/>
          </p:cNvSpPr>
          <p:nvPr>
            <p:ph type="ftr" sz="quarter" idx="18"/>
          </p:nvPr>
        </p:nvSpPr>
        <p:spPr/>
        <p:txBody>
          <a:bodyPr/>
          <a:lstStyle/>
          <a:p>
            <a:r>
              <a:rPr lang="en-GB"/>
              <a:t>Results-based project management</a:t>
            </a:r>
          </a:p>
        </p:txBody>
      </p:sp>
      <p:sp>
        <p:nvSpPr>
          <p:cNvPr id="12" name="Foliennummernplatzhalter 11">
            <a:extLst>
              <a:ext uri="{FF2B5EF4-FFF2-40B4-BE49-F238E27FC236}">
                <a16:creationId xmlns:a16="http://schemas.microsoft.com/office/drawing/2014/main" id="{3D02F96E-9198-496A-A4B1-6804F455A112}"/>
              </a:ext>
            </a:extLst>
          </p:cNvPr>
          <p:cNvSpPr>
            <a:spLocks noGrp="1"/>
          </p:cNvSpPr>
          <p:nvPr>
            <p:ph type="sldNum" sz="quarter" idx="19"/>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5413910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187824" y="3992957"/>
            <a:ext cx="3811200" cy="2140800"/>
          </a:xfrm>
          <a:solidFill>
            <a:schemeClr val="bg2"/>
          </a:solidFill>
        </p:spPr>
        <p:txBody>
          <a:bodyPr vert="horz" lIns="36000" tIns="1080000" rIns="36000" bIns="36000" rtlCol="0">
            <a:noAutofit/>
          </a:bodyPr>
          <a:lstStyle>
            <a:lvl1pPr algn="ctr">
              <a:defRPr lang="en-GB" sz="1333"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64180" y="3992957"/>
            <a:ext cx="3811200" cy="2140800"/>
          </a:xfrm>
          <a:solidFill>
            <a:schemeClr val="bg2"/>
          </a:solidFill>
        </p:spPr>
        <p:txBody>
          <a:bodyPr vert="horz" lIns="36000" tIns="1080000" rIns="36000" bIns="36000" rtlCol="0">
            <a:noAutofit/>
          </a:bodyPr>
          <a:lstStyle>
            <a:lvl1pPr algn="ctr">
              <a:defRPr lang="en-GB" sz="1333"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9" y="1361295"/>
            <a:ext cx="3375623" cy="2358831"/>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7" y="320283"/>
            <a:ext cx="11414444" cy="720725"/>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623402" y="1361295"/>
            <a:ext cx="3375623" cy="2358831"/>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8211467" y="3992957"/>
            <a:ext cx="3811200" cy="2140800"/>
          </a:xfrm>
          <a:solidFill>
            <a:schemeClr val="bg2"/>
          </a:solidFill>
        </p:spPr>
        <p:txBody>
          <a:bodyPr vert="horz" lIns="36000" tIns="1080000" rIns="36000" bIns="36000" rtlCol="0">
            <a:noAutofit/>
          </a:bodyPr>
          <a:lstStyle>
            <a:lvl1pPr algn="ctr">
              <a:defRPr lang="en-GB" sz="1333"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8647046" y="1361295"/>
            <a:ext cx="3375623" cy="2358831"/>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EF501F9B-7E1C-4D10-BFA8-F160A61CBB4B}"/>
              </a:ext>
            </a:extLst>
          </p:cNvPr>
          <p:cNvSpPr>
            <a:spLocks noGrp="1"/>
          </p:cNvSpPr>
          <p:nvPr>
            <p:ph type="dt" sz="half" idx="19"/>
          </p:nvPr>
        </p:nvSpPr>
        <p:spPr/>
        <p:txBody>
          <a:bodyPr/>
          <a:lstStyle/>
          <a:p>
            <a:r>
              <a:rPr lang="en-US"/>
              <a:t>Nov 2022</a:t>
            </a:r>
            <a:endParaRPr lang="en-GB"/>
          </a:p>
        </p:txBody>
      </p:sp>
      <p:sp>
        <p:nvSpPr>
          <p:cNvPr id="10" name="Fußzeilenplatzhalter 9">
            <a:extLst>
              <a:ext uri="{FF2B5EF4-FFF2-40B4-BE49-F238E27FC236}">
                <a16:creationId xmlns:a16="http://schemas.microsoft.com/office/drawing/2014/main" id="{4AC48705-A504-41C9-A7C4-A310E36C3CFC}"/>
              </a:ext>
            </a:extLst>
          </p:cNvPr>
          <p:cNvSpPr>
            <a:spLocks noGrp="1"/>
          </p:cNvSpPr>
          <p:nvPr>
            <p:ph type="ftr" sz="quarter" idx="20"/>
          </p:nvPr>
        </p:nvSpPr>
        <p:spPr/>
        <p:txBody>
          <a:bodyPr/>
          <a:lstStyle/>
          <a:p>
            <a:r>
              <a:rPr lang="en-GB"/>
              <a:t>Results-based project management</a:t>
            </a:r>
          </a:p>
        </p:txBody>
      </p:sp>
      <p:sp>
        <p:nvSpPr>
          <p:cNvPr id="12" name="Foliennummernplatzhalter 11">
            <a:extLst>
              <a:ext uri="{FF2B5EF4-FFF2-40B4-BE49-F238E27FC236}">
                <a16:creationId xmlns:a16="http://schemas.microsoft.com/office/drawing/2014/main" id="{A0DBE614-6EA1-4B61-BE6D-D779C0E5AD80}"/>
              </a:ext>
            </a:extLst>
          </p:cNvPr>
          <p:cNvSpPr>
            <a:spLocks noGrp="1"/>
          </p:cNvSpPr>
          <p:nvPr>
            <p:ph type="sldNum" sz="quarter" idx="21"/>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969132640"/>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613833" y="4150519"/>
            <a:ext cx="3526768" cy="1983583"/>
          </a:xfrm>
          <a:solidFill>
            <a:schemeClr val="bg2"/>
          </a:solidFill>
        </p:spPr>
        <p:txBody>
          <a:bodyPr vert="horz" lIns="36000" tIns="1152000" rIns="36000" bIns="36000" rtlCol="0">
            <a:noAutofit/>
          </a:bodyPr>
          <a:lstStyle>
            <a:lvl1pPr algn="ctr">
              <a:defRPr lang="en-GB" sz="1333"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613833" y="1294229"/>
            <a:ext cx="3526368" cy="18534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613833" y="3228948"/>
            <a:ext cx="3526368" cy="845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1"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613833" y="3223373"/>
            <a:ext cx="3526368" cy="282675"/>
          </a:xfrm>
          <a:noFill/>
        </p:spPr>
        <p:txBody>
          <a:bodyPr vert="horz" lIns="72000" tIns="36000" rIns="72000" bIns="36000" rtlCol="0" anchor="ctr">
            <a:noAutofit/>
          </a:bodyPr>
          <a:lstStyle>
            <a:lvl1pPr marL="0" marR="0" indent="0" algn="l" defTabSz="914354" rtl="0" eaLnBrk="1" fontAlgn="auto" latinLnBrk="0" hangingPunct="1">
              <a:lnSpc>
                <a:spcPct val="90000"/>
              </a:lnSpc>
              <a:spcBef>
                <a:spcPts val="800"/>
              </a:spcBef>
              <a:spcAft>
                <a:spcPts val="0"/>
              </a:spcAft>
              <a:buClrTx/>
              <a:buSzTx/>
              <a:buFont typeface="Arial" panose="020B0604020202020204" pitchFamily="34" charset="0"/>
              <a:buNone/>
              <a:tabLst/>
              <a:defRPr lang="de-DE" sz="1333"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599757" y="320283"/>
            <a:ext cx="6452847" cy="720725"/>
          </a:xfrm>
        </p:spPr>
        <p:txBody>
          <a:bodyPr/>
          <a:lstStyle>
            <a:lvl1pPr>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613833" y="3532557"/>
            <a:ext cx="3526368" cy="525937"/>
          </a:xfrm>
          <a:noFill/>
        </p:spPr>
        <p:txBody>
          <a:bodyPr lIns="72000" anchor="t"/>
          <a:lstStyle>
            <a:lvl1pPr>
              <a:lnSpc>
                <a:spcPct val="100000"/>
              </a:lnSpc>
              <a:spcBef>
                <a:spcPts val="0"/>
              </a:spcBef>
              <a:defRPr sz="1067"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613833" y="1295083"/>
            <a:ext cx="3526368" cy="362396"/>
          </a:xfrm>
          <a:noFill/>
        </p:spPr>
        <p:txBody>
          <a:bodyPr lIns="72000" tIns="36000" bIns="36000" anchor="ctr"/>
          <a:lstStyle>
            <a:lvl1pPr>
              <a:defRPr sz="1467"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613833" y="1657477"/>
            <a:ext cx="3526368" cy="1490155"/>
          </a:xfrm>
          <a:noFill/>
        </p:spPr>
        <p:txBody>
          <a:bodyPr lIns="72000" tIns="0" bIns="36000" anchor="t"/>
          <a:lstStyle>
            <a:lvl1pPr marL="0" indent="0" algn="l" defTabSz="914354" rtl="0" eaLnBrk="1" latinLnBrk="0" hangingPunct="1">
              <a:lnSpc>
                <a:spcPct val="100000"/>
              </a:lnSpc>
              <a:spcBef>
                <a:spcPts val="0"/>
              </a:spcBef>
              <a:buFont typeface="Arial" panose="020B0604020202020204" pitchFamily="34" charset="0"/>
              <a:buNone/>
              <a:defRPr lang="de-DE" sz="1333" b="0" kern="1200" baseline="0" dirty="0" smtClean="0">
                <a:solidFill>
                  <a:schemeClr val="tx1"/>
                </a:solidFill>
                <a:latin typeface="+mn-lt"/>
                <a:ea typeface="+mn-ea"/>
                <a:cs typeface="+mn-cs"/>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414131" y="1361017"/>
            <a:ext cx="7623355" cy="4773083"/>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Datumsplatzhalter 1">
            <a:extLst>
              <a:ext uri="{FF2B5EF4-FFF2-40B4-BE49-F238E27FC236}">
                <a16:creationId xmlns:a16="http://schemas.microsoft.com/office/drawing/2014/main" id="{A7C48950-E750-4312-A454-A82F556734D7}"/>
              </a:ext>
            </a:extLst>
          </p:cNvPr>
          <p:cNvSpPr>
            <a:spLocks noGrp="1"/>
          </p:cNvSpPr>
          <p:nvPr>
            <p:ph type="dt" sz="half" idx="21"/>
          </p:nvPr>
        </p:nvSpPr>
        <p:spPr/>
        <p:txBody>
          <a:bodyPr/>
          <a:lstStyle/>
          <a:p>
            <a:r>
              <a:rPr lang="en-US"/>
              <a:t>Nov 2022</a:t>
            </a:r>
            <a:endParaRPr lang="en-GB"/>
          </a:p>
        </p:txBody>
      </p:sp>
      <p:sp>
        <p:nvSpPr>
          <p:cNvPr id="9" name="Fußzeilenplatzhalter 8">
            <a:extLst>
              <a:ext uri="{FF2B5EF4-FFF2-40B4-BE49-F238E27FC236}">
                <a16:creationId xmlns:a16="http://schemas.microsoft.com/office/drawing/2014/main" id="{16784B76-6A40-447C-A5C8-AA9E24FA6125}"/>
              </a:ext>
            </a:extLst>
          </p:cNvPr>
          <p:cNvSpPr>
            <a:spLocks noGrp="1"/>
          </p:cNvSpPr>
          <p:nvPr>
            <p:ph type="ftr" sz="quarter" idx="22"/>
          </p:nvPr>
        </p:nvSpPr>
        <p:spPr/>
        <p:txBody>
          <a:bodyPr/>
          <a:lstStyle/>
          <a:p>
            <a:r>
              <a:rPr lang="en-GB"/>
              <a:t>Results-based project management</a:t>
            </a:r>
          </a:p>
        </p:txBody>
      </p:sp>
      <p:sp>
        <p:nvSpPr>
          <p:cNvPr id="10" name="Foliennummernplatzhalter 9">
            <a:extLst>
              <a:ext uri="{FF2B5EF4-FFF2-40B4-BE49-F238E27FC236}">
                <a16:creationId xmlns:a16="http://schemas.microsoft.com/office/drawing/2014/main" id="{BA7D98D1-5D4C-4CA4-ACFE-BE4E7462CAA8}"/>
              </a:ext>
            </a:extLst>
          </p:cNvPr>
          <p:cNvSpPr>
            <a:spLocks noGrp="1"/>
          </p:cNvSpPr>
          <p:nvPr>
            <p:ph type="sldNum" sz="quarter" idx="23"/>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302059598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3" y="165100"/>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64183" y="165100"/>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1801"/>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599757" y="320283"/>
            <a:ext cx="11123323" cy="720725"/>
          </a:xfrm>
        </p:spPr>
        <p:txBody>
          <a:bodyPr/>
          <a:lstStyle>
            <a:lvl1pPr>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853714" y="2760959"/>
            <a:ext cx="4492748" cy="1366715"/>
          </a:xfrm>
        </p:spPr>
        <p:txBody>
          <a:bodyPr/>
          <a:lstStyle>
            <a:lvl1pPr>
              <a:lnSpc>
                <a:spcPct val="100000"/>
              </a:lnSpc>
              <a:spcBef>
                <a:spcPts val="0"/>
              </a:spcBef>
              <a:defRPr sz="16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853714" y="1857148"/>
            <a:ext cx="4492748" cy="235035"/>
          </a:xfrm>
        </p:spPr>
        <p:txBody>
          <a:bodyPr/>
          <a:lstStyle>
            <a:lvl1pPr>
              <a:defRPr sz="1600"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853714" y="2181304"/>
            <a:ext cx="4492748" cy="235035"/>
          </a:xfrm>
        </p:spPr>
        <p:txBody>
          <a:bodyPr/>
          <a:lstStyle>
            <a:lvl1pPr>
              <a:defRPr sz="16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599758" y="1857148"/>
            <a:ext cx="1957439" cy="2270523"/>
          </a:xfrm>
          <a:solidFill>
            <a:schemeClr val="bg2"/>
          </a:solidFill>
        </p:spPr>
        <p:txBody>
          <a:bodyPr vert="horz" lIns="36000" tIns="1080000" rIns="36000" bIns="36000" rtlCol="0">
            <a:noAutofit/>
          </a:bodyPr>
          <a:lstStyle>
            <a:lvl1pPr algn="ctr">
              <a:defRPr lang="en-GB" sz="1333" dirty="0">
                <a:solidFill>
                  <a:schemeClr val="tx2"/>
                </a:solidFill>
              </a:defRPr>
            </a:lvl1pPr>
          </a:lstStyle>
          <a:p>
            <a:pPr lvl="0" algn="ctr"/>
            <a:r>
              <a:rPr lang="en-GB"/>
              <a:t>Photo</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1046183" y="5403599"/>
            <a:ext cx="1048877" cy="297454"/>
          </a:xfrm>
          <a:prstGeom prst="rect">
            <a:avLst/>
          </a:prstGeom>
          <a:noFill/>
        </p:spPr>
        <p:txBody>
          <a:bodyPr wrap="none" rtlCol="0">
            <a:spAutoFit/>
          </a:bodyPr>
          <a:lstStyle/>
          <a:p>
            <a:pPr>
              <a:spcBef>
                <a:spcPts val="3200"/>
              </a:spcBef>
              <a:buClr>
                <a:srgbClr val="C00000"/>
              </a:buClr>
            </a:pPr>
            <a:r>
              <a:rPr lang="en-GB" sz="1333">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3031312" y="5442594"/>
            <a:ext cx="387637" cy="315277"/>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592658" y="5372336"/>
            <a:ext cx="350164" cy="396344"/>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3496266" y="5403599"/>
            <a:ext cx="2315057" cy="297454"/>
          </a:xfrm>
          <a:prstGeom prst="rect">
            <a:avLst/>
          </a:prstGeom>
          <a:noFill/>
        </p:spPr>
        <p:txBody>
          <a:bodyPr wrap="none" rtlCol="0">
            <a:spAutoFit/>
          </a:bodyPr>
          <a:lstStyle/>
          <a:p>
            <a:pPr>
              <a:spcBef>
                <a:spcPts val="3200"/>
              </a:spcBef>
              <a:buClr>
                <a:srgbClr val="C00000"/>
              </a:buClr>
            </a:pPr>
            <a:r>
              <a:rPr lang="en-GB" sz="1333">
                <a:solidFill>
                  <a:schemeClr val="tx1">
                    <a:lumMod val="75000"/>
                    <a:lumOff val="25000"/>
                  </a:schemeClr>
                </a:solidFill>
              </a:rPr>
              <a:t>https://twitter.com/giz_gmbh</a:t>
            </a:r>
          </a:p>
        </p:txBody>
      </p:sp>
      <p:sp>
        <p:nvSpPr>
          <p:cNvPr id="5" name="Datumsplatzhalter 4">
            <a:extLst>
              <a:ext uri="{FF2B5EF4-FFF2-40B4-BE49-F238E27FC236}">
                <a16:creationId xmlns:a16="http://schemas.microsoft.com/office/drawing/2014/main" id="{9391187D-9F65-4A30-8974-4A449DE89BF0}"/>
              </a:ext>
            </a:extLst>
          </p:cNvPr>
          <p:cNvSpPr>
            <a:spLocks noGrp="1"/>
          </p:cNvSpPr>
          <p:nvPr>
            <p:ph type="dt" sz="half" idx="24"/>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36C4DFAD-A99C-4092-9FAE-D03CBD68A1FC}"/>
              </a:ext>
            </a:extLst>
          </p:cNvPr>
          <p:cNvSpPr>
            <a:spLocks noGrp="1"/>
          </p:cNvSpPr>
          <p:nvPr>
            <p:ph type="ftr" sz="quarter" idx="25"/>
          </p:nvPr>
        </p:nvSpPr>
        <p:spPr/>
        <p:txBody>
          <a:bodyPr/>
          <a:lstStyle/>
          <a:p>
            <a:r>
              <a:rPr lang="en-GB"/>
              <a:t>Results-based project management</a:t>
            </a:r>
          </a:p>
        </p:txBody>
      </p:sp>
      <p:sp>
        <p:nvSpPr>
          <p:cNvPr id="8" name="Foliennummernplatzhalter 7">
            <a:extLst>
              <a:ext uri="{FF2B5EF4-FFF2-40B4-BE49-F238E27FC236}">
                <a16:creationId xmlns:a16="http://schemas.microsoft.com/office/drawing/2014/main" id="{C8F52293-BD85-4DFE-A73D-98ECA1993658}"/>
              </a:ext>
            </a:extLst>
          </p:cNvPr>
          <p:cNvSpPr>
            <a:spLocks noGrp="1"/>
          </p:cNvSpPr>
          <p:nvPr>
            <p:ph type="sldNum" sz="quarter" idx="26"/>
          </p:nvPr>
        </p:nvSpPr>
        <p:spPr/>
        <p:txBody>
          <a:bodyPr/>
          <a:lstStyle/>
          <a:p>
            <a:r>
              <a:rPr lang="en-GB"/>
              <a:t>Page </a:t>
            </a:r>
            <a:fld id="{3A8B5DB7-81A8-4ED4-916B-6B23CD603687}" type="slidenum">
              <a:rPr lang="en-GB" smtClean="0"/>
              <a:pPr/>
              <a:t>‹#›</a:t>
            </a:fld>
            <a:endParaRPr lang="en-GB"/>
          </a:p>
        </p:txBody>
      </p:sp>
      <p:sp>
        <p:nvSpPr>
          <p:cNvPr id="2" name="TextBox 7">
            <a:extLst>
              <a:ext uri="{FF2B5EF4-FFF2-40B4-BE49-F238E27FC236}">
                <a16:creationId xmlns:a16="http://schemas.microsoft.com/office/drawing/2014/main" id="{0A9C80D2-91AF-4EA4-B9F4-C87AAA699DE3}"/>
              </a:ext>
            </a:extLst>
          </p:cNvPr>
          <p:cNvSpPr txBox="1"/>
          <p:nvPr userDrawn="1"/>
        </p:nvSpPr>
        <p:spPr bwMode="gray">
          <a:xfrm>
            <a:off x="7004909" y="5403599"/>
            <a:ext cx="3488647" cy="297454"/>
          </a:xfrm>
          <a:prstGeom prst="rect">
            <a:avLst/>
          </a:prstGeom>
          <a:noFill/>
        </p:spPr>
        <p:txBody>
          <a:bodyPr wrap="none" rtlCol="0">
            <a:spAutoFit/>
          </a:bodyPr>
          <a:lstStyle/>
          <a:p>
            <a:pPr>
              <a:spcBef>
                <a:spcPts val="3200"/>
              </a:spcBef>
              <a:buClr>
                <a:srgbClr val="C00000"/>
              </a:buClr>
            </a:pPr>
            <a:r>
              <a:rPr lang="de-DE" sz="1333">
                <a:solidFill>
                  <a:schemeClr val="tx1">
                    <a:lumMod val="75000"/>
                    <a:lumOff val="25000"/>
                  </a:schemeClr>
                </a:solidFill>
              </a:rPr>
              <a:t>https://www.linkedin.com/company/gizgmbh</a:t>
            </a:r>
          </a:p>
        </p:txBody>
      </p:sp>
      <p:pic>
        <p:nvPicPr>
          <p:cNvPr id="3" name="Grafik 2" descr="Ein Bild, das Zeichnung, Schild enthält.&#10;&#10;Automatisch generierte Beschreibung">
            <a:extLst>
              <a:ext uri="{FF2B5EF4-FFF2-40B4-BE49-F238E27FC236}">
                <a16:creationId xmlns:a16="http://schemas.microsoft.com/office/drawing/2014/main" id="{2BFF1768-F2C2-4D39-9801-A2B99C0D2A51}"/>
              </a:ext>
            </a:extLst>
          </p:cNvPr>
          <p:cNvPicPr>
            <a:picLocks noChangeAspect="1"/>
          </p:cNvPicPr>
          <p:nvPr userDrawn="1"/>
        </p:nvPicPr>
        <p:blipFill>
          <a:blip r:embed="rId4"/>
          <a:stretch>
            <a:fillRect/>
          </a:stretch>
        </p:blipFill>
        <p:spPr>
          <a:xfrm>
            <a:off x="6637213" y="5403596"/>
            <a:ext cx="367696" cy="312685"/>
          </a:xfrm>
          <a:prstGeom prst="rect">
            <a:avLst/>
          </a:prstGeom>
        </p:spPr>
      </p:pic>
    </p:spTree>
    <p:extLst>
      <p:ext uri="{BB962C8B-B14F-4D97-AF65-F5344CB8AC3E}">
        <p14:creationId xmlns:p14="http://schemas.microsoft.com/office/powerpoint/2010/main" val="74083307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3" y="165100"/>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64183" y="165100"/>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1801"/>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1046183" y="5403599"/>
            <a:ext cx="1048877" cy="297454"/>
          </a:xfrm>
          <a:prstGeom prst="rect">
            <a:avLst/>
          </a:prstGeom>
          <a:noFill/>
        </p:spPr>
        <p:txBody>
          <a:bodyPr wrap="none" rtlCol="0">
            <a:spAutoFit/>
          </a:bodyPr>
          <a:lstStyle/>
          <a:p>
            <a:pPr>
              <a:spcBef>
                <a:spcPts val="3200"/>
              </a:spcBef>
              <a:buClr>
                <a:srgbClr val="C00000"/>
              </a:buClr>
            </a:pPr>
            <a:r>
              <a:rPr lang="en-GB" sz="1333">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3031312" y="5442594"/>
            <a:ext cx="387637" cy="315277"/>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592658" y="5372336"/>
            <a:ext cx="350164" cy="396344"/>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3496266" y="5403599"/>
            <a:ext cx="2305631" cy="297454"/>
          </a:xfrm>
          <a:prstGeom prst="rect">
            <a:avLst/>
          </a:prstGeom>
          <a:noFill/>
        </p:spPr>
        <p:txBody>
          <a:bodyPr wrap="none" rtlCol="0">
            <a:spAutoFit/>
          </a:bodyPr>
          <a:lstStyle/>
          <a:p>
            <a:pPr>
              <a:spcBef>
                <a:spcPts val="3200"/>
              </a:spcBef>
              <a:buClr>
                <a:srgbClr val="C00000"/>
              </a:buClr>
            </a:pPr>
            <a:r>
              <a:rPr lang="en-GB" sz="1333">
                <a:solidFill>
                  <a:schemeClr val="tx1">
                    <a:lumMod val="75000"/>
                    <a:lumOff val="25000"/>
                  </a:schemeClr>
                </a:solidFill>
              </a:rPr>
              <a:t>https://twitter.com/giz_gmbh</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2612086" y="2760959"/>
            <a:ext cx="3426913" cy="801691"/>
          </a:xfrm>
        </p:spPr>
        <p:txBody>
          <a:bodyPr/>
          <a:lstStyle>
            <a:lvl1pPr>
              <a:lnSpc>
                <a:spcPct val="100000"/>
              </a:lnSpc>
              <a:spcBef>
                <a:spcPts val="0"/>
              </a:spcBef>
              <a:defRPr sz="16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2612086" y="1857148"/>
            <a:ext cx="3426913" cy="235035"/>
          </a:xfrm>
        </p:spPr>
        <p:txBody>
          <a:bodyPr/>
          <a:lstStyle>
            <a:lvl1pPr>
              <a:defRPr sz="1600" b="1"/>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2612086" y="2181304"/>
            <a:ext cx="3426913" cy="235035"/>
          </a:xfrm>
        </p:spPr>
        <p:txBody>
          <a:bodyPr/>
          <a:lstStyle>
            <a:lvl1pPr>
              <a:defRPr sz="16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599760" y="1857152"/>
            <a:ext cx="1789353" cy="2075553"/>
          </a:xfrm>
          <a:solidFill>
            <a:schemeClr val="bg2"/>
          </a:solidFill>
        </p:spPr>
        <p:txBody>
          <a:bodyPr vert="horz" lIns="36000" tIns="1080000" rIns="36000" bIns="36000" rtlCol="0">
            <a:noAutofit/>
          </a:bodyPr>
          <a:lstStyle>
            <a:lvl1pPr algn="ctr">
              <a:defRPr lang="en-GB" sz="1333"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8323539" y="2760959"/>
            <a:ext cx="3562100" cy="801691"/>
          </a:xfrm>
        </p:spPr>
        <p:txBody>
          <a:bodyPr/>
          <a:lstStyle>
            <a:lvl1pPr>
              <a:lnSpc>
                <a:spcPct val="100000"/>
              </a:lnSpc>
              <a:spcBef>
                <a:spcPts val="0"/>
              </a:spcBef>
              <a:defRPr sz="16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8323539" y="1857148"/>
            <a:ext cx="3562100" cy="235035"/>
          </a:xfrm>
        </p:spPr>
        <p:txBody>
          <a:bodyPr/>
          <a:lstStyle>
            <a:lvl1pPr>
              <a:defRPr sz="1600" b="1"/>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8323539" y="2181304"/>
            <a:ext cx="3562100" cy="235035"/>
          </a:xfrm>
        </p:spPr>
        <p:txBody>
          <a:bodyPr/>
          <a:lstStyle>
            <a:lvl1pPr>
              <a:defRPr sz="16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6311214" y="1857152"/>
            <a:ext cx="1789353" cy="2075553"/>
          </a:xfrm>
          <a:solidFill>
            <a:schemeClr val="bg2"/>
          </a:solidFill>
        </p:spPr>
        <p:txBody>
          <a:bodyPr vert="horz" lIns="36000" tIns="1080000" rIns="36000" bIns="36000" rtlCol="0">
            <a:noAutofit/>
          </a:bodyPr>
          <a:lstStyle>
            <a:lvl1pPr algn="ctr">
              <a:defRPr lang="en-GB" sz="1333"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599756" y="320283"/>
            <a:ext cx="11285881" cy="720725"/>
          </a:xfrm>
        </p:spPr>
        <p:txBody>
          <a:bodyPr/>
          <a:lstStyle>
            <a:lvl1pPr>
              <a:defRPr/>
            </a:lvl1pPr>
          </a:lstStyle>
          <a:p>
            <a:r>
              <a:rPr lang="en-GB"/>
              <a:t>Contact</a:t>
            </a:r>
          </a:p>
        </p:txBody>
      </p:sp>
      <p:sp>
        <p:nvSpPr>
          <p:cNvPr id="5" name="Datumsplatzhalter 4">
            <a:extLst>
              <a:ext uri="{FF2B5EF4-FFF2-40B4-BE49-F238E27FC236}">
                <a16:creationId xmlns:a16="http://schemas.microsoft.com/office/drawing/2014/main" id="{0986030D-586C-4CC7-A485-8B94480B0077}"/>
              </a:ext>
            </a:extLst>
          </p:cNvPr>
          <p:cNvSpPr>
            <a:spLocks noGrp="1"/>
          </p:cNvSpPr>
          <p:nvPr>
            <p:ph type="dt" sz="half" idx="28"/>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3EBD3BE4-6430-4C29-8496-67F818CF60BF}"/>
              </a:ext>
            </a:extLst>
          </p:cNvPr>
          <p:cNvSpPr>
            <a:spLocks noGrp="1"/>
          </p:cNvSpPr>
          <p:nvPr>
            <p:ph type="ftr" sz="quarter" idx="29"/>
          </p:nvPr>
        </p:nvSpPr>
        <p:spPr/>
        <p:txBody>
          <a:bodyPr/>
          <a:lstStyle/>
          <a:p>
            <a:r>
              <a:rPr lang="en-GB"/>
              <a:t>Results-based project management</a:t>
            </a:r>
          </a:p>
        </p:txBody>
      </p:sp>
      <p:sp>
        <p:nvSpPr>
          <p:cNvPr id="8" name="Foliennummernplatzhalter 7">
            <a:extLst>
              <a:ext uri="{FF2B5EF4-FFF2-40B4-BE49-F238E27FC236}">
                <a16:creationId xmlns:a16="http://schemas.microsoft.com/office/drawing/2014/main" id="{79D4F2A6-2371-4DC2-B09B-12DDA2F8FC28}"/>
              </a:ext>
            </a:extLst>
          </p:cNvPr>
          <p:cNvSpPr>
            <a:spLocks noGrp="1"/>
          </p:cNvSpPr>
          <p:nvPr>
            <p:ph type="sldNum" sz="quarter" idx="30"/>
          </p:nvPr>
        </p:nvSpPr>
        <p:spPr/>
        <p:txBody>
          <a:bodyPr/>
          <a:lstStyle/>
          <a:p>
            <a:r>
              <a:rPr lang="en-GB"/>
              <a:t>Page </a:t>
            </a:r>
            <a:fld id="{3A8B5DB7-81A8-4ED4-916B-6B23CD603687}" type="slidenum">
              <a:rPr lang="en-GB" smtClean="0"/>
              <a:pPr/>
              <a:t>‹#›</a:t>
            </a:fld>
            <a:endParaRPr lang="en-GB"/>
          </a:p>
        </p:txBody>
      </p:sp>
      <p:sp>
        <p:nvSpPr>
          <p:cNvPr id="2" name="TextBox 7">
            <a:extLst>
              <a:ext uri="{FF2B5EF4-FFF2-40B4-BE49-F238E27FC236}">
                <a16:creationId xmlns:a16="http://schemas.microsoft.com/office/drawing/2014/main" id="{0650B94B-2E64-448D-971C-FE76E6BBAE12}"/>
              </a:ext>
            </a:extLst>
          </p:cNvPr>
          <p:cNvSpPr txBox="1"/>
          <p:nvPr userDrawn="1"/>
        </p:nvSpPr>
        <p:spPr bwMode="gray">
          <a:xfrm>
            <a:off x="7004909" y="5403599"/>
            <a:ext cx="3488647" cy="297454"/>
          </a:xfrm>
          <a:prstGeom prst="rect">
            <a:avLst/>
          </a:prstGeom>
          <a:noFill/>
        </p:spPr>
        <p:txBody>
          <a:bodyPr wrap="none" rtlCol="0">
            <a:spAutoFit/>
          </a:bodyPr>
          <a:lstStyle/>
          <a:p>
            <a:pPr>
              <a:spcBef>
                <a:spcPts val="3200"/>
              </a:spcBef>
              <a:buClr>
                <a:srgbClr val="C00000"/>
              </a:buClr>
            </a:pPr>
            <a:r>
              <a:rPr lang="de-DE" sz="1333">
                <a:solidFill>
                  <a:schemeClr val="tx1">
                    <a:lumMod val="75000"/>
                    <a:lumOff val="25000"/>
                  </a:schemeClr>
                </a:solidFill>
              </a:rPr>
              <a:t>https://www.linkedin.com/company/gizgmbh</a:t>
            </a:r>
          </a:p>
        </p:txBody>
      </p:sp>
      <p:pic>
        <p:nvPicPr>
          <p:cNvPr id="3" name="Grafik 2" descr="Ein Bild, das Zeichnung, Schild enthält.&#10;&#10;Automatisch generierte Beschreibung">
            <a:extLst>
              <a:ext uri="{FF2B5EF4-FFF2-40B4-BE49-F238E27FC236}">
                <a16:creationId xmlns:a16="http://schemas.microsoft.com/office/drawing/2014/main" id="{3D850353-6D4F-4CD4-95F0-CC90127C9D29}"/>
              </a:ext>
            </a:extLst>
          </p:cNvPr>
          <p:cNvPicPr>
            <a:picLocks noChangeAspect="1"/>
          </p:cNvPicPr>
          <p:nvPr userDrawn="1"/>
        </p:nvPicPr>
        <p:blipFill>
          <a:blip r:embed="rId4"/>
          <a:stretch>
            <a:fillRect/>
          </a:stretch>
        </p:blipFill>
        <p:spPr>
          <a:xfrm>
            <a:off x="6637213" y="5403596"/>
            <a:ext cx="367696" cy="312685"/>
          </a:xfrm>
          <a:prstGeom prst="rect">
            <a:avLst/>
          </a:prstGeom>
        </p:spPr>
      </p:pic>
    </p:spTree>
    <p:extLst>
      <p:ext uri="{BB962C8B-B14F-4D97-AF65-F5344CB8AC3E}">
        <p14:creationId xmlns:p14="http://schemas.microsoft.com/office/powerpoint/2010/main" val="172004813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3" y="165100"/>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77803" y="165100"/>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1801"/>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599757" y="320283"/>
            <a:ext cx="11414444" cy="720725"/>
          </a:xfrm>
        </p:spPr>
        <p:txBody>
          <a:bodyPr/>
          <a:lstStyle>
            <a:lvl1pPr>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599758" y="3965951"/>
            <a:ext cx="3477993" cy="720149"/>
          </a:xfrm>
        </p:spPr>
        <p:txBody>
          <a:bodyPr/>
          <a:lstStyle>
            <a:lvl1pPr>
              <a:lnSpc>
                <a:spcPct val="100000"/>
              </a:lnSpc>
              <a:spcBef>
                <a:spcPts val="0"/>
              </a:spcBef>
              <a:defRPr sz="1333"/>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599758" y="3345197"/>
            <a:ext cx="3477993" cy="235035"/>
          </a:xfrm>
        </p:spPr>
        <p:txBody>
          <a:bodyPr/>
          <a:lstStyle>
            <a:lvl1pPr>
              <a:defRPr sz="1333"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599758" y="3581825"/>
            <a:ext cx="3477993" cy="235035"/>
          </a:xfrm>
        </p:spPr>
        <p:txBody>
          <a:bodyPr/>
          <a:lstStyle>
            <a:lvl1pPr>
              <a:defRPr sz="1333"/>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599759" y="1569543"/>
            <a:ext cx="1355440" cy="1572237"/>
          </a:xfrm>
          <a:solidFill>
            <a:schemeClr val="bg2"/>
          </a:solidFill>
        </p:spPr>
        <p:txBody>
          <a:bodyPr vert="horz" lIns="36000" tIns="864000" rIns="36000" bIns="36000" rtlCol="0">
            <a:noAutofit/>
          </a:bodyPr>
          <a:lstStyle>
            <a:lvl1pPr algn="ctr">
              <a:defRPr lang="en-GB" sz="8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4464612" y="3965951"/>
            <a:ext cx="3477993" cy="720149"/>
          </a:xfrm>
        </p:spPr>
        <p:txBody>
          <a:bodyPr/>
          <a:lstStyle>
            <a:lvl1pPr>
              <a:lnSpc>
                <a:spcPct val="100000"/>
              </a:lnSpc>
              <a:spcBef>
                <a:spcPts val="0"/>
              </a:spcBef>
              <a:defRPr sz="1333"/>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4464612" y="3345197"/>
            <a:ext cx="3477993" cy="235035"/>
          </a:xfrm>
        </p:spPr>
        <p:txBody>
          <a:bodyPr/>
          <a:lstStyle>
            <a:lvl1pPr>
              <a:defRPr sz="1333" b="1"/>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4464612" y="3581825"/>
            <a:ext cx="3477993" cy="235035"/>
          </a:xfrm>
        </p:spPr>
        <p:txBody>
          <a:bodyPr/>
          <a:lstStyle>
            <a:lvl1pPr>
              <a:defRPr sz="1333"/>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4464612" y="1569543"/>
            <a:ext cx="1355440" cy="1572237"/>
          </a:xfrm>
          <a:solidFill>
            <a:schemeClr val="bg2"/>
          </a:solidFill>
        </p:spPr>
        <p:txBody>
          <a:bodyPr vert="horz" lIns="36000" tIns="864000" rIns="36000" bIns="36000" rtlCol="0">
            <a:noAutofit/>
          </a:bodyPr>
          <a:lstStyle>
            <a:lvl1pPr marL="0" marR="0" indent="0" algn="ctr" defTabSz="914354" rtl="0" eaLnBrk="1" fontAlgn="auto" latinLnBrk="0" hangingPunct="1">
              <a:lnSpc>
                <a:spcPct val="90000"/>
              </a:lnSpc>
              <a:spcBef>
                <a:spcPts val="800"/>
              </a:spcBef>
              <a:spcAft>
                <a:spcPts val="0"/>
              </a:spcAft>
              <a:buClrTx/>
              <a:buSzTx/>
              <a:buFont typeface="Arial" panose="020B0604020202020204" pitchFamily="34" charset="0"/>
              <a:buNone/>
              <a:tabLst/>
              <a:defRPr lang="en-GB" sz="800" dirty="0">
                <a:solidFill>
                  <a:schemeClr val="tx2"/>
                </a:solidFill>
              </a:defRPr>
            </a:lvl1pPr>
          </a:lstStyle>
          <a:p>
            <a:pPr marL="0" marR="0" lvl="0" indent="0" algn="ctr" defTabSz="914354" rtl="0" eaLnBrk="1" fontAlgn="auto" latinLnBrk="0" hangingPunct="1">
              <a:lnSpc>
                <a:spcPct val="90000"/>
              </a:lnSpc>
              <a:spcBef>
                <a:spcPts val="8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8329466" y="3965951"/>
            <a:ext cx="3477993" cy="720149"/>
          </a:xfrm>
        </p:spPr>
        <p:txBody>
          <a:bodyPr/>
          <a:lstStyle>
            <a:lvl1pPr>
              <a:lnSpc>
                <a:spcPct val="100000"/>
              </a:lnSpc>
              <a:spcBef>
                <a:spcPts val="0"/>
              </a:spcBef>
              <a:defRPr sz="1333"/>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8329466" y="3345197"/>
            <a:ext cx="3477993" cy="235035"/>
          </a:xfrm>
        </p:spPr>
        <p:txBody>
          <a:bodyPr/>
          <a:lstStyle>
            <a:lvl1pPr>
              <a:defRPr sz="1333" b="1"/>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8329466" y="3581825"/>
            <a:ext cx="3477993" cy="235035"/>
          </a:xfrm>
        </p:spPr>
        <p:txBody>
          <a:bodyPr/>
          <a:lstStyle>
            <a:lvl1pPr>
              <a:defRPr sz="1333"/>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8329468" y="1569543"/>
            <a:ext cx="1355440" cy="1572237"/>
          </a:xfrm>
          <a:solidFill>
            <a:schemeClr val="bg2"/>
          </a:solidFill>
        </p:spPr>
        <p:txBody>
          <a:bodyPr vert="horz" lIns="36000" tIns="864000" rIns="36000" bIns="36000" rtlCol="0">
            <a:noAutofit/>
          </a:bodyPr>
          <a:lstStyle>
            <a:lvl1pPr algn="ctr">
              <a:defRPr lang="en-GB" sz="8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1046183" y="5403599"/>
            <a:ext cx="1048877" cy="297454"/>
          </a:xfrm>
          <a:prstGeom prst="rect">
            <a:avLst/>
          </a:prstGeom>
          <a:noFill/>
        </p:spPr>
        <p:txBody>
          <a:bodyPr wrap="none" rtlCol="0">
            <a:spAutoFit/>
          </a:bodyPr>
          <a:lstStyle/>
          <a:p>
            <a:pPr>
              <a:spcBef>
                <a:spcPts val="3200"/>
              </a:spcBef>
              <a:buClr>
                <a:srgbClr val="C00000"/>
              </a:buClr>
            </a:pPr>
            <a:r>
              <a:rPr lang="en-GB" sz="1333">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3031312" y="5442594"/>
            <a:ext cx="387637" cy="315277"/>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592658" y="5372336"/>
            <a:ext cx="350164" cy="396344"/>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1"/>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3496266" y="5403599"/>
            <a:ext cx="2305631" cy="297454"/>
          </a:xfrm>
          <a:prstGeom prst="rect">
            <a:avLst/>
          </a:prstGeom>
          <a:noFill/>
        </p:spPr>
        <p:txBody>
          <a:bodyPr wrap="none" rtlCol="0">
            <a:spAutoFit/>
          </a:bodyPr>
          <a:lstStyle/>
          <a:p>
            <a:pPr>
              <a:spcBef>
                <a:spcPts val="3200"/>
              </a:spcBef>
              <a:buClr>
                <a:srgbClr val="C00000"/>
              </a:buClr>
            </a:pPr>
            <a:r>
              <a:rPr lang="en-GB" sz="1333">
                <a:solidFill>
                  <a:schemeClr val="tx1">
                    <a:lumMod val="75000"/>
                    <a:lumOff val="25000"/>
                  </a:schemeClr>
                </a:solidFill>
              </a:rPr>
              <a:t>https://twitter.com/giz_gmbh</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GB"/>
              <a:t>Results-based project management</a:t>
            </a:r>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a:t>Page </a:t>
            </a:r>
            <a:fld id="{3A8B5DB7-81A8-4ED4-916B-6B23CD603687}" type="slidenum">
              <a:rPr lang="en-GB" smtClean="0"/>
              <a:pPr/>
              <a:t>‹#›</a:t>
            </a:fld>
            <a:endParaRPr lang="en-GB"/>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7004909" y="5403599"/>
            <a:ext cx="3498073" cy="297454"/>
          </a:xfrm>
          <a:prstGeom prst="rect">
            <a:avLst/>
          </a:prstGeom>
          <a:noFill/>
        </p:spPr>
        <p:txBody>
          <a:bodyPr wrap="none" rtlCol="0">
            <a:spAutoFit/>
          </a:bodyPr>
          <a:lstStyle/>
          <a:p>
            <a:pPr>
              <a:spcBef>
                <a:spcPts val="3200"/>
              </a:spcBef>
              <a:buClr>
                <a:srgbClr val="C00000"/>
              </a:buClr>
            </a:pPr>
            <a:r>
              <a:rPr lang="de-DE" sz="1333">
                <a:solidFill>
                  <a:schemeClr val="tx1">
                    <a:lumMod val="75000"/>
                    <a:lumOff val="25000"/>
                  </a:schemeClr>
                </a:solidFill>
              </a:rPr>
              <a:t>https://www.linkedin.com/company/gizgmbh</a:t>
            </a:r>
          </a:p>
        </p:txBody>
      </p:sp>
      <p:pic>
        <p:nvPicPr>
          <p:cNvPr id="3" name="Grafik 2" descr="Ein Bild, das Zeichnung, Schild enthält.&#10;&#10;Automatisch generierte Beschreibung">
            <a:extLst>
              <a:ext uri="{FF2B5EF4-FFF2-40B4-BE49-F238E27FC236}">
                <a16:creationId xmlns:a16="http://schemas.microsoft.com/office/drawing/2014/main" id="{44E36737-C8CB-4712-818E-9D4D38161964}"/>
              </a:ext>
            </a:extLst>
          </p:cNvPr>
          <p:cNvPicPr>
            <a:picLocks noChangeAspect="1"/>
          </p:cNvPicPr>
          <p:nvPr userDrawn="1"/>
        </p:nvPicPr>
        <p:blipFill>
          <a:blip r:embed="rId4"/>
          <a:stretch>
            <a:fillRect/>
          </a:stretch>
        </p:blipFill>
        <p:spPr>
          <a:xfrm>
            <a:off x="6637213" y="5403596"/>
            <a:ext cx="367696" cy="312685"/>
          </a:xfrm>
          <a:prstGeom prst="rect">
            <a:avLst/>
          </a:prstGeom>
        </p:spPr>
      </p:pic>
    </p:spTree>
    <p:extLst>
      <p:ext uri="{BB962C8B-B14F-4D97-AF65-F5344CB8AC3E}">
        <p14:creationId xmlns:p14="http://schemas.microsoft.com/office/powerpoint/2010/main" val="140831185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8" y="320283"/>
            <a:ext cx="11422911" cy="720725"/>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AE92EAB6-E800-4824-9AA6-CF3265D225A1}"/>
              </a:ext>
            </a:extLst>
          </p:cNvPr>
          <p:cNvSpPr>
            <a:spLocks noGrp="1"/>
          </p:cNvSpPr>
          <p:nvPr>
            <p:ph type="dt" sz="half" idx="10"/>
          </p:nvPr>
        </p:nvSpPr>
        <p:spPr/>
        <p:txBody>
          <a:bodyPr/>
          <a:lstStyle/>
          <a:p>
            <a:r>
              <a:rPr lang="en-US"/>
              <a:t>Nov 2022</a:t>
            </a:r>
            <a:endParaRPr lang="en-GB"/>
          </a:p>
        </p:txBody>
      </p:sp>
      <p:sp>
        <p:nvSpPr>
          <p:cNvPr id="7" name="Fußzeilenplatzhalter 6">
            <a:extLst>
              <a:ext uri="{FF2B5EF4-FFF2-40B4-BE49-F238E27FC236}">
                <a16:creationId xmlns:a16="http://schemas.microsoft.com/office/drawing/2014/main" id="{8C747616-D15A-4B76-A750-E3C2CAEDF52A}"/>
              </a:ext>
            </a:extLst>
          </p:cNvPr>
          <p:cNvSpPr>
            <a:spLocks noGrp="1"/>
          </p:cNvSpPr>
          <p:nvPr>
            <p:ph type="ftr" sz="quarter" idx="11"/>
          </p:nvPr>
        </p:nvSpPr>
        <p:spPr/>
        <p:txBody>
          <a:bodyPr/>
          <a:lstStyle/>
          <a:p>
            <a:r>
              <a:rPr lang="en-GB"/>
              <a:t>Results-based project management</a:t>
            </a:r>
          </a:p>
        </p:txBody>
      </p:sp>
      <p:sp>
        <p:nvSpPr>
          <p:cNvPr id="8" name="Foliennummernplatzhalter 7">
            <a:extLst>
              <a:ext uri="{FF2B5EF4-FFF2-40B4-BE49-F238E27FC236}">
                <a16:creationId xmlns:a16="http://schemas.microsoft.com/office/drawing/2014/main" id="{E01D67F9-3FD2-4133-A359-8B5B098782AF}"/>
              </a:ext>
            </a:extLst>
          </p:cNvPr>
          <p:cNvSpPr>
            <a:spLocks noGrp="1"/>
          </p:cNvSpPr>
          <p:nvPr>
            <p:ph type="sldNum" sz="quarter" idx="12"/>
          </p:nvPr>
        </p:nvSpPr>
        <p:spPr/>
        <p:txBody>
          <a:bodyPr/>
          <a:lstStyle/>
          <a:p>
            <a:r>
              <a:rPr lang="en-GB"/>
              <a:t>Page </a:t>
            </a:r>
            <a:fld id="{3A8B5DB7-81A8-4ED4-916B-6B23CD603687}" type="slidenum">
              <a:rPr lang="en-GB" smtClean="0"/>
              <a:pPr/>
              <a:t>‹#›</a:t>
            </a:fld>
            <a:endParaRPr lang="en-GB"/>
          </a:p>
        </p:txBody>
      </p:sp>
    </p:spTree>
    <p:extLst>
      <p:ext uri="{BB962C8B-B14F-4D97-AF65-F5344CB8AC3E}">
        <p14:creationId xmlns:p14="http://schemas.microsoft.com/office/powerpoint/2010/main" val="2009513732"/>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microsoft.com/office/2007/relationships/hdphoto" Target="../media/hdphoto1.wdp"/><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microsoft.com/office/2007/relationships/hdphoto" Target="../media/hdphoto2.wdp"/><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1.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microsoft.com/office/2007/relationships/hdphoto" Target="../media/hdphoto1.wdp"/><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image" Target="../media/image1.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3B01E6C-EF56-27FE-EE41-C98C29E783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AD6B24A-F290-AC78-6C5A-CC28D356B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18BD9D-EC72-86F2-DA07-282D105E6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3A9AC-3A82-4717-B38D-18A4CBB8E70B}" type="datetimeFigureOut">
              <a:rPr lang="de-DE" smtClean="0"/>
              <a:t>11.01.2024</a:t>
            </a:fld>
            <a:endParaRPr lang="de-DE"/>
          </a:p>
        </p:txBody>
      </p:sp>
      <p:sp>
        <p:nvSpPr>
          <p:cNvPr id="5" name="Fußzeilenplatzhalter 4">
            <a:extLst>
              <a:ext uri="{FF2B5EF4-FFF2-40B4-BE49-F238E27FC236}">
                <a16:creationId xmlns:a16="http://schemas.microsoft.com/office/drawing/2014/main" id="{DFDACC67-105F-EBF9-74F1-312BB563E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DC1B87D-9B77-C816-8ED2-E52C89D6E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E9A2E-9E14-4F1C-9C43-45018FF4AF40}" type="slidenum">
              <a:rPr lang="de-DE" smtClean="0"/>
              <a:t>‹#›</a:t>
            </a:fld>
            <a:endParaRPr lang="de-DE"/>
          </a:p>
        </p:txBody>
      </p:sp>
    </p:spTree>
    <p:extLst>
      <p:ext uri="{BB962C8B-B14F-4D97-AF65-F5344CB8AC3E}">
        <p14:creationId xmlns:p14="http://schemas.microsoft.com/office/powerpoint/2010/main" val="3991623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36">
            <a:extLst>
              <a:ext uri="{BEBA8EAE-BF5A-486C-A8C5-ECC9F3942E4B}">
                <a14:imgProps xmlns:a14="http://schemas.microsoft.com/office/drawing/2010/main">
                  <a14:imgLayer r:embed="rId37">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11589389" y="6371813"/>
            <a:ext cx="413113" cy="316833"/>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10890251" y="6133759"/>
            <a:ext cx="1132416" cy="69195"/>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2729900" y="6568511"/>
            <a:ext cx="7701304" cy="123111"/>
          </a:xfrm>
          <a:prstGeom prst="rect">
            <a:avLst/>
          </a:prstGeom>
        </p:spPr>
        <p:txBody>
          <a:bodyPr vert="horz" wrap="square" lIns="0" tIns="0" rIns="0" bIns="0" rtlCol="0" anchor="ctr">
            <a:spAutoFit/>
          </a:bodyPr>
          <a:lstStyle>
            <a:lvl1pPr algn="l">
              <a:defRPr sz="800" spc="51" baseline="0">
                <a:solidFill>
                  <a:schemeClr val="tx1">
                    <a:lumMod val="50000"/>
                    <a:lumOff val="50000"/>
                  </a:schemeClr>
                </a:solidFill>
                <a:latin typeface="Arial" panose="020B0604020202020204" pitchFamily="34" charset="0"/>
                <a:cs typeface="Arial" panose="020B0604020202020204" pitchFamily="34" charset="0"/>
              </a:defRPr>
            </a:lvl1pPr>
          </a:lstStyle>
          <a:p>
            <a:r>
              <a:rPr lang="en-GB"/>
              <a:t>Title of the presentation</a:t>
            </a:r>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412555" y="6569150"/>
            <a:ext cx="969391" cy="123111"/>
          </a:xfrm>
          <a:prstGeom prst="rect">
            <a:avLst/>
          </a:prstGeom>
        </p:spPr>
        <p:txBody>
          <a:bodyPr vert="horz" wrap="square" lIns="0" tIns="0" rIns="0" bIns="0" rtlCol="0" anchor="ctr">
            <a:spAutoFit/>
          </a:bodyPr>
          <a:lstStyle>
            <a:lvl1pPr>
              <a:defRPr lang="de-DE" sz="800" spc="51" baseline="0" smtClean="0">
                <a:solidFill>
                  <a:schemeClr val="tx1">
                    <a:lumMod val="50000"/>
                    <a:lumOff val="50000"/>
                  </a:schemeClr>
                </a:solidFill>
                <a:latin typeface="Arial" panose="020B0604020202020204" pitchFamily="34" charset="0"/>
                <a:cs typeface="Arial" panose="020B0604020202020204" pitchFamily="34" charset="0"/>
              </a:defRPr>
            </a:lvl1pPr>
          </a:lstStyle>
          <a:p>
            <a:fld id="{59455B4D-CF6C-429E-B639-DCE3696B3AC4}" type="datetime3">
              <a:rPr lang="en-GB" smtClean="0"/>
              <a:t>11 January, 2024</a:t>
            </a:fld>
            <a:endParaRPr lang="en-GB"/>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599756" y="6568511"/>
            <a:ext cx="601133" cy="123111"/>
          </a:xfrm>
          <a:prstGeom prst="rect">
            <a:avLst/>
          </a:prstGeom>
        </p:spPr>
        <p:txBody>
          <a:bodyPr vert="horz" wrap="square" lIns="0" tIns="0" rIns="0" bIns="0" rtlCol="0" anchor="ctr">
            <a:spAutoFit/>
          </a:bodyPr>
          <a:lstStyle>
            <a:lvl1pPr algn="l">
              <a:defRPr lang="de-DE" sz="800" spc="51" baseline="0" smtClean="0">
                <a:solidFill>
                  <a:schemeClr val="tx2"/>
                </a:solidFill>
                <a:latin typeface="Arial" panose="020B0604020202020204" pitchFamily="34" charset="0"/>
                <a:cs typeface="Arial" panose="020B0604020202020204" pitchFamily="34" charset="0"/>
              </a:defRPr>
            </a:lvl1pPr>
          </a:lstStyle>
          <a:p>
            <a:r>
              <a:rPr lang="en-GB"/>
              <a:t>Page </a:t>
            </a:r>
            <a:fld id="{3A8B5DB7-81A8-4ED4-916B-6B23CD603687}" type="slidenum">
              <a:rPr lang="en-GB" smtClean="0"/>
              <a:pPr/>
              <a:t>‹#›</a:t>
            </a:fld>
            <a:endParaRPr lang="en-GB"/>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2545401" y="6575618"/>
            <a:ext cx="0" cy="10371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1223760" y="6575619"/>
            <a:ext cx="0" cy="10371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599757" y="1361292"/>
            <a:ext cx="9563579" cy="4660627"/>
          </a:xfrm>
          <a:prstGeom prst="rect">
            <a:avLst/>
          </a:prstGeom>
        </p:spPr>
        <p:txBody>
          <a:bodyPr vert="horz" lIns="0" tIns="0" rIns="72000" bIns="0" rtlCol="0">
            <a:noAutofit/>
          </a:body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599756" y="320283"/>
            <a:ext cx="9563579" cy="720725"/>
          </a:xfrm>
          <a:prstGeom prst="rect">
            <a:avLst/>
          </a:prstGeom>
        </p:spPr>
        <p:txBody>
          <a:bodyPr vert="horz" lIns="0" tIns="0" rIns="72000" bIns="0" rtlCol="0" anchor="b">
            <a:noAutofit/>
          </a:bodyPr>
          <a:lstStyle/>
          <a:p>
            <a:r>
              <a:rPr lang="en-GB"/>
              <a:t>Click to edit headline</a:t>
            </a:r>
          </a:p>
        </p:txBody>
      </p:sp>
    </p:spTree>
    <p:extLst>
      <p:ext uri="{BB962C8B-B14F-4D97-AF65-F5344CB8AC3E}">
        <p14:creationId xmlns:p14="http://schemas.microsoft.com/office/powerpoint/2010/main" val="3019339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ransition>
    <p:fade/>
  </p:transition>
  <p:hf hdr="0"/>
  <p:txStyles>
    <p:titleStyle>
      <a:lvl1pPr algn="l" defTabSz="914377" rtl="0" eaLnBrk="1" latinLnBrk="0" hangingPunct="1">
        <a:lnSpc>
          <a:spcPct val="90000"/>
        </a:lnSpc>
        <a:spcBef>
          <a:spcPct val="0"/>
        </a:spcBef>
        <a:buNone/>
        <a:defRPr sz="2400" b="1" kern="1200" cap="none" baseline="0">
          <a:solidFill>
            <a:schemeClr val="tx1"/>
          </a:solidFill>
          <a:latin typeface="+mj-lt"/>
          <a:ea typeface="+mj-ea"/>
          <a:cs typeface="+mj-cs"/>
        </a:defRPr>
      </a:lvl1pPr>
    </p:titleStyle>
    <p:bodyStyle>
      <a:lvl1pPr marL="0" indent="0" algn="l" defTabSz="914377" rtl="0" eaLnBrk="1" latinLnBrk="0" hangingPunct="1">
        <a:lnSpc>
          <a:spcPct val="90000"/>
        </a:lnSpc>
        <a:spcBef>
          <a:spcPts val="800"/>
        </a:spcBef>
        <a:buFont typeface="Arial" panose="020B0604020202020204" pitchFamily="34" charset="0"/>
        <a:buNone/>
        <a:defRPr lang="de-DE" sz="1600" kern="1200" dirty="0" smtClean="0">
          <a:solidFill>
            <a:schemeClr val="tx1"/>
          </a:solidFill>
          <a:latin typeface="+mn-lt"/>
          <a:ea typeface="+mn-ea"/>
          <a:cs typeface="+mn-cs"/>
        </a:defRPr>
      </a:lvl1pPr>
      <a:lvl2pPr marL="241294" indent="-241294" algn="l" defTabSz="914377" rtl="0" eaLnBrk="1" latinLnBrk="0" hangingPunct="1">
        <a:lnSpc>
          <a:spcPct val="90000"/>
        </a:lnSpc>
        <a:spcBef>
          <a:spcPts val="800"/>
        </a:spcBef>
        <a:buClr>
          <a:schemeClr val="accent1"/>
        </a:buClr>
        <a:buFont typeface="Wingdings" panose="05000000000000000000" pitchFamily="2" charset="2"/>
        <a:buChar char="§"/>
        <a:defRPr lang="de-DE" sz="1600" kern="1200" dirty="0" smtClean="0">
          <a:solidFill>
            <a:schemeClr val="tx1"/>
          </a:solidFill>
          <a:latin typeface="+mn-lt"/>
          <a:ea typeface="+mn-ea"/>
          <a:cs typeface="+mn-cs"/>
        </a:defRPr>
      </a:lvl2pPr>
      <a:lvl3pPr marL="476239" indent="-234945" algn="l" defTabSz="914377" rtl="0" eaLnBrk="1" latinLnBrk="0" hangingPunct="1">
        <a:lnSpc>
          <a:spcPct val="90000"/>
        </a:lnSpc>
        <a:spcBef>
          <a:spcPts val="800"/>
        </a:spcBef>
        <a:buClr>
          <a:schemeClr val="accent1"/>
        </a:buClr>
        <a:buFont typeface="Symbol" panose="05050102010706020507" pitchFamily="18" charset="2"/>
        <a:buChar char="-"/>
        <a:defRPr lang="de-DE" sz="1467" kern="1200" dirty="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19" cstate="print">
            <a:extLst>
              <a:ext uri="{BEBA8EAE-BF5A-486C-A8C5-ECC9F3942E4B}">
                <a14:imgProps xmlns:a14="http://schemas.microsoft.com/office/drawing/2010/main">
                  <a14:imgLayer r:embed="rId20">
                    <a14:imgEffect>
                      <a14:brightnessContrast bright="-8000"/>
                    </a14:imgEffect>
                  </a14:imgLayer>
                </a14:imgProps>
              </a:ext>
              <a:ext uri="{28A0092B-C50C-407E-A947-70E740481C1C}">
                <a14:useLocalDpi xmlns:a14="http://schemas.microsoft.com/office/drawing/2010/main"/>
              </a:ext>
            </a:extLst>
          </a:blip>
          <a:srcRect/>
          <a:stretch/>
        </p:blipFill>
        <p:spPr bwMode="gray">
          <a:xfrm>
            <a:off x="11681038" y="6362202"/>
            <a:ext cx="321464" cy="246544"/>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11121311" y="6183867"/>
            <a:ext cx="881191" cy="45719"/>
          </a:xfrm>
          <a:prstGeom prst="rect">
            <a:avLst/>
          </a:prstGeom>
          <a:solidFill>
            <a:srgbClr val="C7191F"/>
          </a:solidFill>
          <a:ln w="9525" cap="flat" cmpd="sng" algn="ctr">
            <a:solidFill>
              <a:srgbClr val="C7191F"/>
            </a:solid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a:solidFill>
                <a:schemeClr val="tx2"/>
              </a:solidFill>
              <a:latin typeface="Arial" charset="0"/>
            </a:endParaRPr>
          </a:p>
        </p:txBody>
      </p:sp>
      <p:sp>
        <p:nvSpPr>
          <p:cNvPr id="3" name="Text"/>
          <p:cNvSpPr>
            <a:spLocks noGrp="1"/>
          </p:cNvSpPr>
          <p:nvPr>
            <p:ph type="body" idx="1"/>
          </p:nvPr>
        </p:nvSpPr>
        <p:spPr bwMode="gray">
          <a:xfrm>
            <a:off x="599757" y="1361292"/>
            <a:ext cx="9563579" cy="4660627"/>
          </a:xfrm>
          <a:prstGeom prst="rect">
            <a:avLst/>
          </a:prstGeom>
        </p:spPr>
        <p:txBody>
          <a:bodyPr vert="horz" lIns="0" tIns="0" rIns="72000" bIns="0" rtlCol="0">
            <a:noAutofit/>
          </a:body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599756" y="320283"/>
            <a:ext cx="9563579" cy="720725"/>
          </a:xfrm>
          <a:prstGeom prst="rect">
            <a:avLst/>
          </a:prstGeom>
        </p:spPr>
        <p:txBody>
          <a:bodyPr vert="horz" lIns="0" tIns="0" rIns="72000" bIns="0" rtlCol="0" anchor="b">
            <a:noAutofit/>
          </a:bodyPr>
          <a:lstStyle/>
          <a:p>
            <a:r>
              <a:rPr lang="en-GB"/>
              <a:t>IKI Small Grants </a:t>
            </a:r>
            <a:r>
              <a:rPr lang="en-GB" err="1"/>
              <a:t>Folienmaster</a:t>
            </a:r>
            <a:endParaRPr lang="en-GB"/>
          </a:p>
        </p:txBody>
      </p:sp>
      <p:sp>
        <p:nvSpPr>
          <p:cNvPr id="2" name="Datumsplatzhalter 1">
            <a:extLst>
              <a:ext uri="{FF2B5EF4-FFF2-40B4-BE49-F238E27FC236}">
                <a16:creationId xmlns:a16="http://schemas.microsoft.com/office/drawing/2014/main" id="{C1F5EA0E-17A3-407B-BE49-AFBD6FF9C0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995AB-B62C-4F7E-9050-9344244FEB3D}" type="datetime1">
              <a:rPr lang="de-DE" smtClean="0"/>
              <a:t>11.01.2024</a:t>
            </a:fld>
            <a:endParaRPr lang="de-DE"/>
          </a:p>
        </p:txBody>
      </p:sp>
      <p:sp>
        <p:nvSpPr>
          <p:cNvPr id="4" name="Fußzeilenplatzhalter 3">
            <a:extLst>
              <a:ext uri="{FF2B5EF4-FFF2-40B4-BE49-F238E27FC236}">
                <a16:creationId xmlns:a16="http://schemas.microsoft.com/office/drawing/2014/main" id="{AAA6FF32-E48B-414D-8BD8-071C9C6EDB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IKI Small Grants</a:t>
            </a:r>
          </a:p>
        </p:txBody>
      </p:sp>
      <p:sp>
        <p:nvSpPr>
          <p:cNvPr id="5" name="Foliennummernplatzhalter 4">
            <a:extLst>
              <a:ext uri="{FF2B5EF4-FFF2-40B4-BE49-F238E27FC236}">
                <a16:creationId xmlns:a16="http://schemas.microsoft.com/office/drawing/2014/main" id="{652937BB-D230-4473-B9B1-02394FCC90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11488-ACE6-4348-8502-F9B1813AA530}" type="slidenum">
              <a:rPr lang="de-DE" smtClean="0"/>
              <a:t>‹#›</a:t>
            </a:fld>
            <a:endParaRPr lang="de-DE"/>
          </a:p>
        </p:txBody>
      </p:sp>
    </p:spTree>
    <p:extLst>
      <p:ext uri="{BB962C8B-B14F-4D97-AF65-F5344CB8AC3E}">
        <p14:creationId xmlns:p14="http://schemas.microsoft.com/office/powerpoint/2010/main" val="307829685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ransition>
    <p:fade/>
  </p:transition>
  <p:hf sldNum="0" hdr="0"/>
  <p:txStyles>
    <p:titleStyle>
      <a:lvl1pPr algn="l" defTabSz="914377" rtl="0" eaLnBrk="1" latinLnBrk="0" hangingPunct="1">
        <a:lnSpc>
          <a:spcPct val="90000"/>
        </a:lnSpc>
        <a:spcBef>
          <a:spcPct val="0"/>
        </a:spcBef>
        <a:buNone/>
        <a:defRPr sz="2400" b="1" kern="1200" cap="none" baseline="0">
          <a:solidFill>
            <a:schemeClr val="tx1"/>
          </a:solidFill>
          <a:latin typeface="+mj-lt"/>
          <a:ea typeface="+mj-ea"/>
          <a:cs typeface="+mj-cs"/>
        </a:defRPr>
      </a:lvl1pPr>
    </p:titleStyle>
    <p:bodyStyle>
      <a:lvl1pPr marL="0" indent="0" algn="l" defTabSz="914377" rtl="0" eaLnBrk="1" latinLnBrk="0" hangingPunct="1">
        <a:lnSpc>
          <a:spcPct val="90000"/>
        </a:lnSpc>
        <a:spcBef>
          <a:spcPts val="800"/>
        </a:spcBef>
        <a:buFont typeface="Arial" panose="020B0604020202020204" pitchFamily="34" charset="0"/>
        <a:buNone/>
        <a:defRPr lang="de-DE" sz="1600" kern="1200" dirty="0" smtClean="0">
          <a:solidFill>
            <a:schemeClr val="tx1"/>
          </a:solidFill>
          <a:latin typeface="+mn-lt"/>
          <a:ea typeface="+mn-ea"/>
          <a:cs typeface="+mn-cs"/>
        </a:defRPr>
      </a:lvl1pPr>
      <a:lvl2pPr marL="241294" indent="-241294" algn="l" defTabSz="914377" rtl="0" eaLnBrk="1" latinLnBrk="0" hangingPunct="1">
        <a:lnSpc>
          <a:spcPct val="90000"/>
        </a:lnSpc>
        <a:spcBef>
          <a:spcPts val="800"/>
        </a:spcBef>
        <a:buClr>
          <a:schemeClr val="accent1"/>
        </a:buClr>
        <a:buFont typeface="Wingdings" panose="05000000000000000000" pitchFamily="2" charset="2"/>
        <a:buChar char="§"/>
        <a:defRPr lang="de-DE" sz="1600" kern="1200" dirty="0" smtClean="0">
          <a:solidFill>
            <a:schemeClr val="tx1"/>
          </a:solidFill>
          <a:latin typeface="+mn-lt"/>
          <a:ea typeface="+mn-ea"/>
          <a:cs typeface="+mn-cs"/>
        </a:defRPr>
      </a:lvl2pPr>
      <a:lvl3pPr marL="476239" indent="-234945" algn="l" defTabSz="914377" rtl="0" eaLnBrk="1" latinLnBrk="0" hangingPunct="1">
        <a:lnSpc>
          <a:spcPct val="90000"/>
        </a:lnSpc>
        <a:spcBef>
          <a:spcPts val="800"/>
        </a:spcBef>
        <a:buClr>
          <a:schemeClr val="accent1"/>
        </a:buClr>
        <a:buFont typeface="Symbol" panose="05050102010706020507" pitchFamily="18" charset="2"/>
        <a:buChar char="-"/>
        <a:defRPr lang="de-DE" sz="1467" kern="1200" dirty="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44">
            <a:extLst>
              <a:ext uri="{BEBA8EAE-BF5A-486C-A8C5-ECC9F3942E4B}">
                <a14:imgProps xmlns:a14="http://schemas.microsoft.com/office/drawing/2010/main">
                  <a14:imgLayer r:embed="rId45">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11589389" y="6371816"/>
            <a:ext cx="413113" cy="316833"/>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10890251" y="6133759"/>
            <a:ext cx="1132416" cy="69195"/>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1801"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2462032" y="6568513"/>
            <a:ext cx="7701305" cy="123111"/>
          </a:xfrm>
          <a:prstGeom prst="rect">
            <a:avLst/>
          </a:prstGeom>
        </p:spPr>
        <p:txBody>
          <a:bodyPr vert="horz" wrap="square" lIns="0" tIns="0" rIns="0" bIns="0" rtlCol="0" anchor="ctr">
            <a:spAutoFit/>
          </a:bodyPr>
          <a:lstStyle>
            <a:lvl1pPr algn="l">
              <a:defRPr sz="800" spc="49" baseline="0">
                <a:solidFill>
                  <a:schemeClr val="tx1">
                    <a:lumMod val="50000"/>
                    <a:lumOff val="50000"/>
                  </a:schemeClr>
                </a:solidFill>
                <a:latin typeface="Arial" panose="020B0604020202020204" pitchFamily="34" charset="0"/>
                <a:cs typeface="Arial" panose="020B0604020202020204" pitchFamily="34" charset="0"/>
              </a:defRPr>
            </a:lvl1pPr>
          </a:lstStyle>
          <a:p>
            <a:r>
              <a:rPr lang="en-GB"/>
              <a:t>Results-based project management</a:t>
            </a:r>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412558" y="6568513"/>
            <a:ext cx="711519" cy="123111"/>
          </a:xfrm>
          <a:prstGeom prst="rect">
            <a:avLst/>
          </a:prstGeom>
        </p:spPr>
        <p:txBody>
          <a:bodyPr vert="horz" wrap="square" lIns="0" tIns="0" rIns="0" bIns="0" rtlCol="0" anchor="ctr">
            <a:spAutoFit/>
          </a:bodyPr>
          <a:lstStyle>
            <a:lvl1pPr>
              <a:defRPr lang="de-DE" sz="800" spc="49" baseline="0" smtClean="0">
                <a:solidFill>
                  <a:schemeClr val="tx1">
                    <a:lumMod val="50000"/>
                    <a:lumOff val="50000"/>
                  </a:schemeClr>
                </a:solidFill>
                <a:latin typeface="Arial" panose="020B0604020202020204" pitchFamily="34" charset="0"/>
                <a:cs typeface="Arial" panose="020B0604020202020204" pitchFamily="34" charset="0"/>
              </a:defRPr>
            </a:lvl1pPr>
          </a:lstStyle>
          <a:p>
            <a:r>
              <a:rPr lang="en-US"/>
              <a:t>Nov 2022</a:t>
            </a:r>
            <a:endParaRPr lang="en-GB"/>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599757" y="6568513"/>
            <a:ext cx="601135" cy="123111"/>
          </a:xfrm>
          <a:prstGeom prst="rect">
            <a:avLst/>
          </a:prstGeom>
        </p:spPr>
        <p:txBody>
          <a:bodyPr vert="horz" wrap="square" lIns="0" tIns="0" rIns="0" bIns="0" rtlCol="0" anchor="ctr">
            <a:spAutoFit/>
          </a:bodyPr>
          <a:lstStyle>
            <a:lvl1pPr algn="l">
              <a:defRPr lang="de-DE" sz="800" spc="49" baseline="0" smtClean="0">
                <a:solidFill>
                  <a:schemeClr val="tx2"/>
                </a:solidFill>
                <a:latin typeface="Arial" panose="020B0604020202020204" pitchFamily="34" charset="0"/>
                <a:cs typeface="Arial" panose="020B0604020202020204" pitchFamily="34" charset="0"/>
              </a:defRPr>
            </a:lvl1pPr>
          </a:lstStyle>
          <a:p>
            <a:r>
              <a:rPr lang="en-GB"/>
              <a:t>Page </a:t>
            </a:r>
            <a:fld id="{3A8B5DB7-81A8-4ED4-916B-6B23CD603687}" type="slidenum">
              <a:rPr lang="en-GB" smtClean="0"/>
              <a:pPr/>
              <a:t>‹#›</a:t>
            </a:fld>
            <a:endParaRPr lang="en-GB"/>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2277532" y="6575621"/>
            <a:ext cx="0" cy="10371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1223760" y="6575622"/>
            <a:ext cx="0" cy="10371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599759" y="1361292"/>
            <a:ext cx="9563579" cy="4660627"/>
          </a:xfrm>
          <a:prstGeom prst="rect">
            <a:avLst/>
          </a:prstGeom>
        </p:spPr>
        <p:txBody>
          <a:bodyPr vert="horz" lIns="0" tIns="0" rIns="72000" bIns="0" rtlCol="0">
            <a:noAutofit/>
          </a:body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599757" y="320283"/>
            <a:ext cx="9563579" cy="720725"/>
          </a:xfrm>
          <a:prstGeom prst="rect">
            <a:avLst/>
          </a:prstGeom>
        </p:spPr>
        <p:txBody>
          <a:bodyPr vert="horz" lIns="0" tIns="0" rIns="72000" bIns="0" rtlCol="0" anchor="b">
            <a:noAutofit/>
          </a:bodyPr>
          <a:lstStyle/>
          <a:p>
            <a:r>
              <a:rPr lang="en-GB"/>
              <a:t>Click to edit headline</a:t>
            </a:r>
          </a:p>
        </p:txBody>
      </p:sp>
    </p:spTree>
    <p:extLst>
      <p:ext uri="{BB962C8B-B14F-4D97-AF65-F5344CB8AC3E}">
        <p14:creationId xmlns:p14="http://schemas.microsoft.com/office/powerpoint/2010/main" val="135645894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Lst>
  <p:transition>
    <p:fade/>
  </p:transition>
  <p:hf hdr="0"/>
  <p:txStyles>
    <p:titleStyle>
      <a:lvl1pPr algn="l" defTabSz="914354" rtl="0" eaLnBrk="1" latinLnBrk="0" hangingPunct="1">
        <a:lnSpc>
          <a:spcPct val="90000"/>
        </a:lnSpc>
        <a:spcBef>
          <a:spcPct val="0"/>
        </a:spcBef>
        <a:buNone/>
        <a:defRPr sz="2400" b="1" kern="1200" cap="none" baseline="0">
          <a:solidFill>
            <a:schemeClr val="tx1"/>
          </a:solidFill>
          <a:latin typeface="+mj-lt"/>
          <a:ea typeface="+mj-ea"/>
          <a:cs typeface="+mj-cs"/>
        </a:defRPr>
      </a:lvl1pPr>
    </p:titleStyle>
    <p:bodyStyle>
      <a:lvl1pPr marL="0" indent="0" algn="l" defTabSz="914354" rtl="0" eaLnBrk="1" latinLnBrk="0" hangingPunct="1">
        <a:lnSpc>
          <a:spcPct val="90000"/>
        </a:lnSpc>
        <a:spcBef>
          <a:spcPts val="800"/>
        </a:spcBef>
        <a:buFont typeface="Arial" panose="020B0604020202020204" pitchFamily="34" charset="0"/>
        <a:buNone/>
        <a:defRPr lang="de-DE" sz="1600" kern="1200" dirty="0" smtClean="0">
          <a:solidFill>
            <a:schemeClr val="tx1"/>
          </a:solidFill>
          <a:latin typeface="+mn-lt"/>
          <a:ea typeface="+mn-ea"/>
          <a:cs typeface="+mn-cs"/>
        </a:defRPr>
      </a:lvl1pPr>
      <a:lvl2pPr marL="241287" indent="-241287" algn="l" defTabSz="914354" rtl="0" eaLnBrk="1" latinLnBrk="0" hangingPunct="1">
        <a:lnSpc>
          <a:spcPct val="90000"/>
        </a:lnSpc>
        <a:spcBef>
          <a:spcPts val="800"/>
        </a:spcBef>
        <a:buClr>
          <a:schemeClr val="accent1"/>
        </a:buClr>
        <a:buFont typeface="Wingdings" panose="05000000000000000000" pitchFamily="2" charset="2"/>
        <a:buChar char="§"/>
        <a:defRPr lang="de-DE" sz="1600" kern="1200" dirty="0" smtClean="0">
          <a:solidFill>
            <a:schemeClr val="tx1"/>
          </a:solidFill>
          <a:latin typeface="+mn-lt"/>
          <a:ea typeface="+mn-ea"/>
          <a:cs typeface="+mn-cs"/>
        </a:defRPr>
      </a:lvl2pPr>
      <a:lvl3pPr marL="476227" indent="-234939" algn="l" defTabSz="914354" rtl="0" eaLnBrk="1" latinLnBrk="0" hangingPunct="1">
        <a:lnSpc>
          <a:spcPct val="90000"/>
        </a:lnSpc>
        <a:spcBef>
          <a:spcPts val="800"/>
        </a:spcBef>
        <a:buClr>
          <a:schemeClr val="accent1"/>
        </a:buClr>
        <a:buFont typeface="Symbol" panose="05050102010706020507" pitchFamily="18" charset="2"/>
        <a:buChar char="-"/>
        <a:defRPr lang="de-DE" sz="1467" kern="1200" dirty="0">
          <a:solidFill>
            <a:schemeClr val="tx1"/>
          </a:solidFill>
          <a:latin typeface="+mn-lt"/>
          <a:ea typeface="+mn-ea"/>
          <a:cs typeface="+mn-cs"/>
        </a:defRPr>
      </a:lvl3pPr>
      <a:lvl4pPr marL="1600121"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476"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de-DE"/>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6.sv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4.sv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hyperlink" Target="https://www.international-climate-initiative.com/en/iki-media/publication/iki-gender-strategy-supporting-gender-justice-for-effective-climate-and-biodiversity-projects-1728/"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hyperlink" Target="https://www.international-climate-initiative.com/en/iki-media/publication/why-do-we-need-gender-responsive-event-management-grem-in-iki-projects-1688/" TargetMode="External"/><Relationship Id="rId4" Type="http://schemas.openxmlformats.org/officeDocument/2006/relationships/hyperlink" Target="https://www.international-climate-initiative.com/en/iki-media/publication/iki-gender-guidelines-17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8DC6DB8-6617-4FB7-AD4D-824A4D8AC179}"/>
              </a:ext>
            </a:extLst>
          </p:cNvPr>
          <p:cNvSpPr>
            <a:spLocks noGrp="1"/>
          </p:cNvSpPr>
          <p:nvPr>
            <p:ph type="title"/>
          </p:nvPr>
        </p:nvSpPr>
        <p:spPr>
          <a:xfrm>
            <a:off x="606267" y="2732946"/>
            <a:ext cx="10628948" cy="443198"/>
          </a:xfrm>
        </p:spPr>
        <p:txBody>
          <a:bodyPr/>
          <a:lstStyle/>
          <a:p>
            <a:r>
              <a:rPr lang="en-GB" sz="3200" noProof="0">
                <a:solidFill>
                  <a:srgbClr val="0F435E"/>
                </a:solidFill>
              </a:rPr>
              <a:t>IKI Small Grants</a:t>
            </a:r>
          </a:p>
        </p:txBody>
      </p:sp>
      <p:sp>
        <p:nvSpPr>
          <p:cNvPr id="8" name="Textplatzhalter 2">
            <a:extLst>
              <a:ext uri="{FF2B5EF4-FFF2-40B4-BE49-F238E27FC236}">
                <a16:creationId xmlns:a16="http://schemas.microsoft.com/office/drawing/2014/main" id="{E32C3565-469B-400B-B7C9-DCEDFF823E08}"/>
              </a:ext>
            </a:extLst>
          </p:cNvPr>
          <p:cNvSpPr txBox="1">
            <a:spLocks/>
          </p:cNvSpPr>
          <p:nvPr/>
        </p:nvSpPr>
        <p:spPr bwMode="gray">
          <a:xfrm>
            <a:off x="411481" y="4708419"/>
            <a:ext cx="5509260" cy="789960"/>
          </a:xfrm>
          <a:prstGeom prst="rect">
            <a:avLst/>
          </a:prstGeom>
        </p:spPr>
        <p:txBody>
          <a:bodyPr lIns="121920" tIns="60960" rIns="121920" bIns="60960" anchor="t"/>
          <a:lst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F435E"/>
              </a:solidFill>
              <a:effectLst/>
              <a:uLnTx/>
              <a:uFillTx/>
              <a:latin typeface="Arial"/>
              <a:ea typeface="+mn-ea"/>
              <a:cs typeface="+mn-cs"/>
            </a:endParaRPr>
          </a:p>
        </p:txBody>
      </p:sp>
      <p:sp>
        <p:nvSpPr>
          <p:cNvPr id="2" name="Titel 2">
            <a:extLst>
              <a:ext uri="{FF2B5EF4-FFF2-40B4-BE49-F238E27FC236}">
                <a16:creationId xmlns:a16="http://schemas.microsoft.com/office/drawing/2014/main" id="{EDE2A325-C699-801C-F341-DA321B937AE4}"/>
              </a:ext>
            </a:extLst>
          </p:cNvPr>
          <p:cNvSpPr txBox="1">
            <a:spLocks/>
          </p:cNvSpPr>
          <p:nvPr/>
        </p:nvSpPr>
        <p:spPr bwMode="gray">
          <a:xfrm>
            <a:off x="606267" y="3277484"/>
            <a:ext cx="10628948" cy="443198"/>
          </a:xfrm>
          <a:prstGeom prst="rect">
            <a:avLst/>
          </a:prstGeom>
        </p:spPr>
        <p:txBody>
          <a:bodyPr vert="horz" wrap="square" lIns="0" tIns="0" rIns="72000" bIns="0" rtlCol="0" anchor="b">
            <a:spAutoFit/>
          </a:bodyPr>
          <a:lstStyle>
            <a:lvl1pPr algn="l" defTabSz="914377" rtl="0" eaLnBrk="1" latinLnBrk="0" hangingPunct="1">
              <a:lnSpc>
                <a:spcPct val="90000"/>
              </a:lnSpc>
              <a:spcBef>
                <a:spcPct val="0"/>
              </a:spcBef>
              <a:buNone/>
              <a:defRPr sz="3467" b="1" kern="1200" cap="none" baseline="0">
                <a:solidFill>
                  <a:schemeClr val="tx1"/>
                </a:solidFill>
                <a:latin typeface="+mj-lt"/>
                <a:ea typeface="+mj-ea"/>
                <a:cs typeface="+mj-cs"/>
              </a:defRPr>
            </a:lvl1pPr>
          </a:lstStyle>
          <a:p>
            <a:r>
              <a:rPr lang="en-GB" sz="3200" b="0" dirty="0">
                <a:solidFill>
                  <a:srgbClr val="0F435E"/>
                </a:solidFill>
              </a:rPr>
              <a:t>Gender in project applications</a:t>
            </a:r>
          </a:p>
        </p:txBody>
      </p:sp>
      <p:sp>
        <p:nvSpPr>
          <p:cNvPr id="4" name="Titel 2">
            <a:extLst>
              <a:ext uri="{FF2B5EF4-FFF2-40B4-BE49-F238E27FC236}">
                <a16:creationId xmlns:a16="http://schemas.microsoft.com/office/drawing/2014/main" id="{CC40F32C-4A42-6A87-5A4F-A21BC1C38BA4}"/>
              </a:ext>
            </a:extLst>
          </p:cNvPr>
          <p:cNvSpPr txBox="1">
            <a:spLocks/>
          </p:cNvSpPr>
          <p:nvPr/>
        </p:nvSpPr>
        <p:spPr bwMode="gray">
          <a:xfrm>
            <a:off x="606267" y="3771352"/>
            <a:ext cx="10628948" cy="443198"/>
          </a:xfrm>
          <a:prstGeom prst="rect">
            <a:avLst/>
          </a:prstGeom>
        </p:spPr>
        <p:txBody>
          <a:bodyPr vert="horz" wrap="square" lIns="0" tIns="0" rIns="72000" bIns="0" rtlCol="0" anchor="b">
            <a:spAutoFit/>
          </a:bodyPr>
          <a:lstStyle>
            <a:lvl1pPr algn="l" defTabSz="914377" rtl="0" eaLnBrk="1" latinLnBrk="0" hangingPunct="1">
              <a:lnSpc>
                <a:spcPct val="90000"/>
              </a:lnSpc>
              <a:spcBef>
                <a:spcPct val="0"/>
              </a:spcBef>
              <a:buNone/>
              <a:defRPr sz="3467" b="1" kern="1200" cap="none" baseline="0">
                <a:solidFill>
                  <a:schemeClr val="tx1"/>
                </a:solidFill>
                <a:latin typeface="+mj-lt"/>
                <a:ea typeface="+mj-ea"/>
                <a:cs typeface="+mj-cs"/>
              </a:defRPr>
            </a:lvl1pPr>
          </a:lstStyle>
          <a:p>
            <a:r>
              <a:rPr lang="en-GB" sz="3200" b="0" dirty="0">
                <a:solidFill>
                  <a:srgbClr val="0F435E"/>
                </a:solidFill>
              </a:rPr>
              <a:t>2024</a:t>
            </a:r>
          </a:p>
        </p:txBody>
      </p:sp>
    </p:spTree>
    <p:extLst>
      <p:ext uri="{BB962C8B-B14F-4D97-AF65-F5344CB8AC3E}">
        <p14:creationId xmlns:p14="http://schemas.microsoft.com/office/powerpoint/2010/main" val="19747183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ED242A3-B9FD-457D-917A-07A5E905C117}"/>
              </a:ext>
            </a:extLst>
          </p:cNvPr>
          <p:cNvSpPr txBox="1"/>
          <p:nvPr/>
        </p:nvSpPr>
        <p:spPr>
          <a:xfrm>
            <a:off x="777240" y="1678343"/>
            <a:ext cx="6097604" cy="203132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F435E"/>
                </a:solidFill>
                <a:effectLst/>
                <a:uLnTx/>
                <a:uFillTx/>
                <a:latin typeface="BundesSans"/>
                <a:ea typeface="+mn-ea"/>
                <a:cs typeface="+mn-cs"/>
              </a:rPr>
              <a:t>IKI Small Grants</a:t>
            </a:r>
            <a:br>
              <a:rPr kumimoji="0" lang="de-DE" sz="1800" b="0" i="0" u="none" strike="noStrike" kern="1200" cap="none" spc="0" normalizeH="0" baseline="0" noProof="0">
                <a:ln>
                  <a:noFill/>
                </a:ln>
                <a:solidFill>
                  <a:srgbClr val="0F435E"/>
                </a:solidFill>
                <a:effectLst/>
                <a:uLnTx/>
                <a:uFillTx/>
                <a:latin typeface="BundesSans"/>
                <a:ea typeface="+mn-ea"/>
                <a:cs typeface="+mn-cs"/>
              </a:rPr>
            </a:br>
            <a:r>
              <a:rPr kumimoji="0" lang="de-DE" sz="1800" b="0" i="0" u="none" strike="noStrike" kern="1200" cap="none" spc="0" normalizeH="0" baseline="0" noProof="0">
                <a:ln>
                  <a:noFill/>
                </a:ln>
                <a:solidFill>
                  <a:srgbClr val="0F435E"/>
                </a:solidFill>
                <a:effectLst/>
                <a:uLnTx/>
                <a:uFillTx/>
                <a:latin typeface="BundesSans"/>
                <a:ea typeface="+mn-ea"/>
                <a:cs typeface="+mn-cs"/>
              </a:rPr>
              <a:t>Deutsche Gesellschaft für Internationale </a:t>
            </a:r>
            <a:br>
              <a:rPr kumimoji="0" lang="de-DE" sz="1800" b="0" i="0" u="none" strike="noStrike" kern="1200" cap="none" spc="0" normalizeH="0" baseline="0" noProof="0">
                <a:ln>
                  <a:noFill/>
                </a:ln>
                <a:solidFill>
                  <a:srgbClr val="0F435E"/>
                </a:solidFill>
                <a:effectLst/>
                <a:uLnTx/>
                <a:uFillTx/>
                <a:latin typeface="BundesSans"/>
                <a:ea typeface="+mn-ea"/>
                <a:cs typeface="+mn-cs"/>
              </a:rPr>
            </a:br>
            <a:r>
              <a:rPr kumimoji="0" lang="de-DE" sz="1800" b="0" i="0" u="none" strike="noStrike" kern="1200" cap="none" spc="0" normalizeH="0" baseline="0" noProof="0">
                <a:ln>
                  <a:noFill/>
                </a:ln>
                <a:solidFill>
                  <a:srgbClr val="0F435E"/>
                </a:solidFill>
                <a:effectLst/>
                <a:uLnTx/>
                <a:uFillTx/>
                <a:latin typeface="BundesSans"/>
                <a:ea typeface="+mn-ea"/>
                <a:cs typeface="+mn-cs"/>
              </a:rPr>
              <a:t>Zusammenarbeit (GIZ) GmbH</a:t>
            </a:r>
            <a:br>
              <a:rPr kumimoji="0" lang="de-DE" sz="1800" b="0" i="0" u="none" strike="noStrike" kern="1200" cap="none" spc="0" normalizeH="0" baseline="0" noProof="0">
                <a:ln>
                  <a:noFill/>
                </a:ln>
                <a:solidFill>
                  <a:srgbClr val="0F435E"/>
                </a:solidFill>
                <a:effectLst/>
                <a:uLnTx/>
                <a:uFillTx/>
                <a:latin typeface="BundesSans"/>
                <a:ea typeface="+mn-ea"/>
                <a:cs typeface="+mn-cs"/>
              </a:rPr>
            </a:br>
            <a:r>
              <a:rPr kumimoji="0" lang="de-DE" sz="1800" b="0" i="0" u="none" strike="noStrike" kern="1200" cap="none" spc="0" normalizeH="0" baseline="0" noProof="0">
                <a:ln>
                  <a:noFill/>
                </a:ln>
                <a:solidFill>
                  <a:srgbClr val="0F435E"/>
                </a:solidFill>
                <a:effectLst/>
                <a:uLnTx/>
                <a:uFillTx/>
                <a:latin typeface="BundesSans"/>
                <a:ea typeface="+mn-ea"/>
                <a:cs typeface="+mn-cs"/>
              </a:rPr>
              <a:t>Potsdamer Platz 10</a:t>
            </a:r>
            <a:br>
              <a:rPr kumimoji="0" lang="de-DE" sz="1800" b="0" i="0" u="none" strike="noStrike" kern="1200" cap="none" spc="0" normalizeH="0" baseline="0" noProof="0">
                <a:ln>
                  <a:noFill/>
                </a:ln>
                <a:solidFill>
                  <a:srgbClr val="0F435E"/>
                </a:solidFill>
                <a:effectLst/>
                <a:uLnTx/>
                <a:uFillTx/>
                <a:latin typeface="BundesSans"/>
                <a:ea typeface="+mn-ea"/>
                <a:cs typeface="+mn-cs"/>
              </a:rPr>
            </a:br>
            <a:r>
              <a:rPr kumimoji="0" lang="de-DE" sz="1800" b="0" i="0" u="none" strike="noStrike" kern="1200" cap="none" spc="0" normalizeH="0" baseline="0" noProof="0">
                <a:ln>
                  <a:noFill/>
                </a:ln>
                <a:solidFill>
                  <a:srgbClr val="0F435E"/>
                </a:solidFill>
                <a:effectLst/>
                <a:uLnTx/>
                <a:uFillTx/>
                <a:latin typeface="BundesSans"/>
                <a:ea typeface="+mn-ea"/>
                <a:cs typeface="+mn-cs"/>
              </a:rPr>
              <a:t>10785 Berlin</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435E"/>
              </a:solidFill>
              <a:effectLst/>
              <a:uLnTx/>
              <a:uFillTx/>
              <a:latin typeface="BundesSans"/>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err="1">
                <a:ln>
                  <a:noFill/>
                </a:ln>
                <a:solidFill>
                  <a:srgbClr val="0F435E"/>
                </a:solidFill>
                <a:effectLst/>
                <a:uLnTx/>
                <a:uFillTx/>
                <a:latin typeface="BundesSans"/>
                <a:ea typeface="+mn-ea"/>
                <a:cs typeface="+mn-cs"/>
              </a:rPr>
              <a:t>iki-small-grants</a:t>
            </a:r>
            <a:r>
              <a:rPr kumimoji="0" lang="de-DE" sz="1800" b="0" i="0" u="none" strike="noStrike" kern="1200" cap="none" spc="0" normalizeH="0" baseline="0" noProof="0">
                <a:ln>
                  <a:noFill/>
                </a:ln>
                <a:solidFill>
                  <a:srgbClr val="0F435E"/>
                </a:solidFill>
                <a:effectLst/>
                <a:uLnTx/>
                <a:uFillTx/>
                <a:latin typeface="BundesSans"/>
                <a:ea typeface="+mn-ea"/>
                <a:cs typeface="+mn-cs"/>
              </a:rPr>
              <a:t> (at) giz.de</a:t>
            </a:r>
          </a:p>
        </p:txBody>
      </p:sp>
    </p:spTree>
    <p:extLst>
      <p:ext uri="{BB962C8B-B14F-4D97-AF65-F5344CB8AC3E}">
        <p14:creationId xmlns:p14="http://schemas.microsoft.com/office/powerpoint/2010/main" val="8208028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D287CA-6B84-475D-ABB7-0E82F948705B}"/>
              </a:ext>
            </a:extLst>
          </p:cNvPr>
          <p:cNvSpPr>
            <a:spLocks noGrp="1"/>
          </p:cNvSpPr>
          <p:nvPr>
            <p:ph type="sldNum" sz="quarter" idx="12"/>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rPr>
              <a:t>Page </a:t>
            </a:r>
            <a:fld id="{3A8B5DB7-81A8-4ED4-916B-6B23CD603687}" type="slidenum">
              <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a:t>
            </a:fld>
            <a:endPar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10127D69-C9DA-41EB-8F8D-952CE2999122}"/>
              </a:ext>
            </a:extLst>
          </p:cNvPr>
          <p:cNvSpPr txBox="1"/>
          <p:nvPr/>
        </p:nvSpPr>
        <p:spPr>
          <a:xfrm>
            <a:off x="4026716" y="460190"/>
            <a:ext cx="8563060"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F435E"/>
                </a:solidFill>
                <a:effectLst/>
                <a:uLnTx/>
                <a:uFillTx/>
                <a:latin typeface="Arial"/>
                <a:ea typeface="+mn-ea"/>
                <a:cs typeface="+mn-cs"/>
              </a:rPr>
              <a:t>Why </a:t>
            </a:r>
            <a:r>
              <a:rPr lang="en-GB" sz="3200" b="1" dirty="0">
                <a:solidFill>
                  <a:srgbClr val="0F435E"/>
                </a:solidFill>
                <a:latin typeface="Arial"/>
              </a:rPr>
              <a:t>consider </a:t>
            </a:r>
            <a:r>
              <a:rPr kumimoji="0" lang="en-GB" sz="3200" b="1" i="0" u="none" strike="noStrike" kern="1200" cap="none" spc="0" normalizeH="0" baseline="0" noProof="0" dirty="0">
                <a:ln>
                  <a:noFill/>
                </a:ln>
                <a:solidFill>
                  <a:srgbClr val="0F435E"/>
                </a:solidFill>
                <a:effectLst/>
                <a:uLnTx/>
                <a:uFillTx/>
                <a:latin typeface="Arial"/>
                <a:ea typeface="+mn-ea"/>
                <a:cs typeface="+mn-cs"/>
              </a:rPr>
              <a:t>gender in your project?</a:t>
            </a:r>
          </a:p>
        </p:txBody>
      </p:sp>
      <p:pic>
        <p:nvPicPr>
          <p:cNvPr id="9" name="Grafik 8">
            <a:extLst>
              <a:ext uri="{FF2B5EF4-FFF2-40B4-BE49-F238E27FC236}">
                <a16:creationId xmlns:a16="http://schemas.microsoft.com/office/drawing/2014/main" id="{B08EB2B8-C739-4A04-8F48-0ABB339FB023}"/>
              </a:ext>
            </a:extLst>
          </p:cNvPr>
          <p:cNvPicPr>
            <a:picLocks noChangeAspect="1"/>
          </p:cNvPicPr>
          <p:nvPr/>
        </p:nvPicPr>
        <p:blipFill>
          <a:blip r:embed="rId3">
            <a:alphaModFix/>
          </a:blip>
          <a:stretch>
            <a:fillRect/>
          </a:stretch>
        </p:blipFill>
        <p:spPr>
          <a:xfrm>
            <a:off x="2652148" y="724987"/>
            <a:ext cx="746179" cy="746179"/>
          </a:xfrm>
          <a:prstGeom prst="rect">
            <a:avLst/>
          </a:prstGeom>
        </p:spPr>
      </p:pic>
      <p:sp>
        <p:nvSpPr>
          <p:cNvPr id="12" name="Rechteck 5">
            <a:extLst>
              <a:ext uri="{FF2B5EF4-FFF2-40B4-BE49-F238E27FC236}">
                <a16:creationId xmlns:a16="http://schemas.microsoft.com/office/drawing/2014/main" id="{BBDF91F9-25F9-4754-8F70-6AF613A942EB}"/>
              </a:ext>
            </a:extLst>
          </p:cNvPr>
          <p:cNvSpPr/>
          <p:nvPr/>
        </p:nvSpPr>
        <p:spPr>
          <a:xfrm rot="5400000" flipH="1">
            <a:off x="7758042" y="-3292118"/>
            <a:ext cx="60959" cy="8780387"/>
          </a:xfrm>
          <a:prstGeom prst="rect">
            <a:avLst/>
          </a:prstGeom>
          <a:solidFill>
            <a:srgbClr val="1B2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Arial"/>
              <a:ea typeface="+mn-ea"/>
              <a:cs typeface="+mn-cs"/>
            </a:endParaRPr>
          </a:p>
        </p:txBody>
      </p:sp>
      <p:sp>
        <p:nvSpPr>
          <p:cNvPr id="28" name="Date Placeholder 2">
            <a:extLst>
              <a:ext uri="{FF2B5EF4-FFF2-40B4-BE49-F238E27FC236}">
                <a16:creationId xmlns:a16="http://schemas.microsoft.com/office/drawing/2014/main" id="{6CF8C0B9-2091-43C2-8573-E4ECD11A4923}"/>
              </a:ext>
            </a:extLst>
          </p:cNvPr>
          <p:cNvSpPr>
            <a:spLocks noGrp="1"/>
          </p:cNvSpPr>
          <p:nvPr>
            <p:ph type="dt" sz="half" idx="10"/>
          </p:nvPr>
        </p:nvSpPr>
        <p:spPr>
          <a:xfrm>
            <a:off x="1412555" y="6569149"/>
            <a:ext cx="969391" cy="123111"/>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January 2024</a:t>
            </a:r>
          </a:p>
        </p:txBody>
      </p:sp>
      <p:sp>
        <p:nvSpPr>
          <p:cNvPr id="29" name="Footer Placeholder 3">
            <a:extLst>
              <a:ext uri="{FF2B5EF4-FFF2-40B4-BE49-F238E27FC236}">
                <a16:creationId xmlns:a16="http://schemas.microsoft.com/office/drawing/2014/main" id="{8F02A176-2FB4-47E6-9DEA-3911EE996C61}"/>
              </a:ext>
            </a:extLst>
          </p:cNvPr>
          <p:cNvSpPr>
            <a:spLocks noGrp="1"/>
          </p:cNvSpPr>
          <p:nvPr>
            <p:ph type="ftr" sz="quarter" idx="11"/>
          </p:nvPr>
        </p:nvSpPr>
        <p:spPr>
          <a:xfrm>
            <a:off x="2729900" y="6568511"/>
            <a:ext cx="7701304" cy="123111"/>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IKI Small Grants – Introduction Gender </a:t>
            </a:r>
          </a:p>
        </p:txBody>
      </p:sp>
      <p:sp>
        <p:nvSpPr>
          <p:cNvPr id="3" name="Textfeld 2">
            <a:extLst>
              <a:ext uri="{FF2B5EF4-FFF2-40B4-BE49-F238E27FC236}">
                <a16:creationId xmlns:a16="http://schemas.microsoft.com/office/drawing/2014/main" id="{FED5A6B9-7F6F-A935-1191-4226FE854A87}"/>
              </a:ext>
            </a:extLst>
          </p:cNvPr>
          <p:cNvSpPr txBox="1"/>
          <p:nvPr/>
        </p:nvSpPr>
        <p:spPr>
          <a:xfrm>
            <a:off x="763808" y="1883059"/>
            <a:ext cx="550151" cy="830997"/>
          </a:xfrm>
          <a:prstGeom prst="rect">
            <a:avLst/>
          </a:prstGeom>
          <a:noFill/>
        </p:spPr>
        <p:txBody>
          <a:bodyPr wrap="none" rtlCol="0">
            <a:spAutoFit/>
          </a:bodyPr>
          <a:lstStyle/>
          <a:p>
            <a:pPr algn="l"/>
            <a:r>
              <a:rPr lang="de-DE" sz="4800" dirty="0">
                <a:solidFill>
                  <a:srgbClr val="0F435E"/>
                </a:solidFill>
                <a:latin typeface="72 Black" panose="020B0A04030603020204" pitchFamily="34" charset="0"/>
                <a:cs typeface="72 Black" panose="020B0A04030603020204" pitchFamily="34" charset="0"/>
              </a:rPr>
              <a:t>1</a:t>
            </a:r>
          </a:p>
        </p:txBody>
      </p:sp>
      <p:sp>
        <p:nvSpPr>
          <p:cNvPr id="4" name="Textfeld 3">
            <a:extLst>
              <a:ext uri="{FF2B5EF4-FFF2-40B4-BE49-F238E27FC236}">
                <a16:creationId xmlns:a16="http://schemas.microsoft.com/office/drawing/2014/main" id="{1FD09A4D-9480-7D18-8DEB-191DF01FA585}"/>
              </a:ext>
            </a:extLst>
          </p:cNvPr>
          <p:cNvSpPr txBox="1"/>
          <p:nvPr/>
        </p:nvSpPr>
        <p:spPr>
          <a:xfrm>
            <a:off x="763808" y="3845086"/>
            <a:ext cx="550151" cy="830997"/>
          </a:xfrm>
          <a:prstGeom prst="rect">
            <a:avLst/>
          </a:prstGeom>
          <a:noFill/>
        </p:spPr>
        <p:txBody>
          <a:bodyPr wrap="none" rtlCol="0">
            <a:spAutoFit/>
          </a:bodyPr>
          <a:lstStyle/>
          <a:p>
            <a:pPr algn="l"/>
            <a:r>
              <a:rPr lang="de-DE" sz="4800" dirty="0">
                <a:solidFill>
                  <a:srgbClr val="0F435E"/>
                </a:solidFill>
                <a:latin typeface="72 Black" panose="020B0A04030603020204" pitchFamily="34" charset="0"/>
                <a:cs typeface="72 Black" panose="020B0A04030603020204" pitchFamily="34" charset="0"/>
              </a:rPr>
              <a:t>2</a:t>
            </a:r>
          </a:p>
        </p:txBody>
      </p:sp>
      <p:sp>
        <p:nvSpPr>
          <p:cNvPr id="6" name="Rechteck 6">
            <a:extLst>
              <a:ext uri="{FF2B5EF4-FFF2-40B4-BE49-F238E27FC236}">
                <a16:creationId xmlns:a16="http://schemas.microsoft.com/office/drawing/2014/main" id="{32AB68F2-FA0A-DD49-C1DE-7C67DDBAE800}"/>
              </a:ext>
            </a:extLst>
          </p:cNvPr>
          <p:cNvSpPr/>
          <p:nvPr/>
        </p:nvSpPr>
        <p:spPr>
          <a:xfrm>
            <a:off x="1460600" y="2117485"/>
            <a:ext cx="5059398" cy="461665"/>
          </a:xfrm>
          <a:prstGeom prst="rect">
            <a:avLst/>
          </a:prstGeom>
        </p:spPr>
        <p:txBody>
          <a:bodyPr wrap="none" lIns="91440" tIns="45720" rIns="91440" bIns="45720" anchor="t">
            <a:spAutoFit/>
          </a:bodyPr>
          <a:lstStyle/>
          <a:p>
            <a:r>
              <a:rPr lang="en-US" sz="2400" b="1" dirty="0">
                <a:solidFill>
                  <a:srgbClr val="26435E"/>
                </a:solidFill>
              </a:rPr>
              <a:t>Reduces risk of negative impacts</a:t>
            </a:r>
            <a:endParaRPr lang="en-US" b="1" dirty="0">
              <a:solidFill>
                <a:srgbClr val="26435E"/>
              </a:solidFill>
            </a:endParaRPr>
          </a:p>
        </p:txBody>
      </p:sp>
      <p:sp>
        <p:nvSpPr>
          <p:cNvPr id="8" name="Rechteck 6">
            <a:extLst>
              <a:ext uri="{FF2B5EF4-FFF2-40B4-BE49-F238E27FC236}">
                <a16:creationId xmlns:a16="http://schemas.microsoft.com/office/drawing/2014/main" id="{5B86C901-16DF-57EF-DB54-7EEF1588DA70}"/>
              </a:ext>
            </a:extLst>
          </p:cNvPr>
          <p:cNvSpPr/>
          <p:nvPr/>
        </p:nvSpPr>
        <p:spPr>
          <a:xfrm>
            <a:off x="1460600" y="3968196"/>
            <a:ext cx="3429144" cy="584775"/>
          </a:xfrm>
          <a:prstGeom prst="rect">
            <a:avLst/>
          </a:prstGeom>
        </p:spPr>
        <p:txBody>
          <a:bodyPr wrap="none" lIns="91440" tIns="45720" rIns="91440" bIns="45720" anchor="t">
            <a:spAutoFit/>
          </a:bodyPr>
          <a:lstStyle/>
          <a:p>
            <a:r>
              <a:rPr lang="en-US" sz="2400" b="1" dirty="0">
                <a:solidFill>
                  <a:srgbClr val="26435E"/>
                </a:solidFill>
              </a:rPr>
              <a:t>Improves</a:t>
            </a:r>
            <a:r>
              <a:rPr lang="en-US" sz="3200" b="1" dirty="0">
                <a:solidFill>
                  <a:srgbClr val="26435E"/>
                </a:solidFill>
              </a:rPr>
              <a:t> </a:t>
            </a:r>
            <a:r>
              <a:rPr lang="en-US" sz="2400" b="1" dirty="0">
                <a:solidFill>
                  <a:srgbClr val="26435E"/>
                </a:solidFill>
              </a:rPr>
              <a:t>your results</a:t>
            </a:r>
            <a:endParaRPr lang="en-US" sz="3200" b="1" dirty="0">
              <a:solidFill>
                <a:srgbClr val="26435E"/>
              </a:solidFill>
            </a:endParaRPr>
          </a:p>
        </p:txBody>
      </p:sp>
      <p:sp>
        <p:nvSpPr>
          <p:cNvPr id="13" name="TextBox 8">
            <a:extLst>
              <a:ext uri="{FF2B5EF4-FFF2-40B4-BE49-F238E27FC236}">
                <a16:creationId xmlns:a16="http://schemas.microsoft.com/office/drawing/2014/main" id="{736600B0-F9C5-5ACD-7D58-DB450CB7B237}"/>
              </a:ext>
            </a:extLst>
          </p:cNvPr>
          <p:cNvSpPr txBox="1"/>
          <p:nvPr/>
        </p:nvSpPr>
        <p:spPr>
          <a:xfrm>
            <a:off x="7959364" y="2404805"/>
            <a:ext cx="1685078" cy="523220"/>
          </a:xfrm>
          <a:prstGeom prst="rect">
            <a:avLst/>
          </a:prstGeom>
          <a:noFill/>
        </p:spPr>
        <p:txBody>
          <a:bodyPr wrap="none" rtlCol="0" anchor="b">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2800" b="1" i="0" u="none" strike="noStrike" kern="1200" cap="small" spc="0" normalizeH="0" baseline="0" noProof="0" dirty="0">
                <a:ln>
                  <a:noFill/>
                </a:ln>
                <a:solidFill>
                  <a:srgbClr val="9AC8BF"/>
                </a:solidFill>
                <a:effectLst/>
                <a:uLnTx/>
                <a:uFillTx/>
                <a:latin typeface="Poppins" pitchFamily="2" charset="77"/>
                <a:ea typeface="+mn-ea"/>
                <a:cs typeface="Poppins" pitchFamily="2" charset="77"/>
              </a:rPr>
              <a:t>Gender…</a:t>
            </a:r>
          </a:p>
        </p:txBody>
      </p:sp>
      <p:grpSp>
        <p:nvGrpSpPr>
          <p:cNvPr id="16" name="Gruppieren 15">
            <a:extLst>
              <a:ext uri="{FF2B5EF4-FFF2-40B4-BE49-F238E27FC236}">
                <a16:creationId xmlns:a16="http://schemas.microsoft.com/office/drawing/2014/main" id="{F967EF30-CC14-13EB-FDEC-85323BD3DB97}"/>
              </a:ext>
            </a:extLst>
          </p:cNvPr>
          <p:cNvGrpSpPr/>
          <p:nvPr/>
        </p:nvGrpSpPr>
        <p:grpSpPr>
          <a:xfrm>
            <a:off x="8079799" y="2970999"/>
            <a:ext cx="4109008" cy="2411219"/>
            <a:chOff x="8079799" y="2970999"/>
            <a:chExt cx="4109008" cy="2411219"/>
          </a:xfrm>
        </p:grpSpPr>
        <p:pic>
          <p:nvPicPr>
            <p:cNvPr id="15" name="Grafik 14">
              <a:extLst>
                <a:ext uri="{FF2B5EF4-FFF2-40B4-BE49-F238E27FC236}">
                  <a16:creationId xmlns:a16="http://schemas.microsoft.com/office/drawing/2014/main" id="{2768AFED-5624-38F7-51FE-332A21C9B63C}"/>
                </a:ext>
              </a:extLst>
            </p:cNvPr>
            <p:cNvPicPr>
              <a:picLocks noChangeAspect="1"/>
            </p:cNvPicPr>
            <p:nvPr/>
          </p:nvPicPr>
          <p:blipFill>
            <a:blip r:embed="rId4"/>
            <a:stretch>
              <a:fillRect/>
            </a:stretch>
          </p:blipFill>
          <p:spPr>
            <a:xfrm>
              <a:off x="8089891" y="2970999"/>
              <a:ext cx="4098916" cy="2409802"/>
            </a:xfrm>
            <a:prstGeom prst="rect">
              <a:avLst/>
            </a:prstGeom>
          </p:spPr>
        </p:pic>
        <p:sp>
          <p:nvSpPr>
            <p:cNvPr id="2" name="Rechteck 1">
              <a:extLst>
                <a:ext uri="{FF2B5EF4-FFF2-40B4-BE49-F238E27FC236}">
                  <a16:creationId xmlns:a16="http://schemas.microsoft.com/office/drawing/2014/main" id="{76DB3F0F-C146-E6B4-DC6A-B28E1BA65B7E}"/>
                </a:ext>
              </a:extLst>
            </p:cNvPr>
            <p:cNvSpPr/>
            <p:nvPr/>
          </p:nvSpPr>
          <p:spPr>
            <a:xfrm>
              <a:off x="8079799" y="2972416"/>
              <a:ext cx="4098916" cy="2409802"/>
            </a:xfrm>
            <a:prstGeom prst="rect">
              <a:avLst/>
            </a:prstGeom>
            <a:noFill/>
            <a:ln w="19050">
              <a:solidFill>
                <a:srgbClr val="3D84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grpSp>
      <p:sp>
        <p:nvSpPr>
          <p:cNvPr id="10" name="Textfeld 9">
            <a:extLst>
              <a:ext uri="{FF2B5EF4-FFF2-40B4-BE49-F238E27FC236}">
                <a16:creationId xmlns:a16="http://schemas.microsoft.com/office/drawing/2014/main" id="{7E24F2D5-C19F-9273-A1F4-9912F2BED464}"/>
              </a:ext>
            </a:extLst>
          </p:cNvPr>
          <p:cNvSpPr txBox="1"/>
          <p:nvPr/>
        </p:nvSpPr>
        <p:spPr>
          <a:xfrm>
            <a:off x="4026716" y="1205910"/>
            <a:ext cx="5099473" cy="523220"/>
          </a:xfrm>
          <a:prstGeom prst="rect">
            <a:avLst/>
          </a:prstGeom>
          <a:noFill/>
        </p:spPr>
        <p:txBody>
          <a:bodyPr wrap="none" rtlCol="0">
            <a:spAutoFit/>
          </a:bodyPr>
          <a:lstStyle/>
          <a:p>
            <a:pPr algn="l"/>
            <a:r>
              <a:rPr lang="en-US" sz="2800" b="1" dirty="0">
                <a:solidFill>
                  <a:srgbClr val="A2C58F"/>
                </a:solidFill>
              </a:rPr>
              <a:t>No project is gender-neutral!</a:t>
            </a:r>
          </a:p>
        </p:txBody>
      </p:sp>
      <p:sp>
        <p:nvSpPr>
          <p:cNvPr id="11" name="Rechteck 10">
            <a:extLst>
              <a:ext uri="{FF2B5EF4-FFF2-40B4-BE49-F238E27FC236}">
                <a16:creationId xmlns:a16="http://schemas.microsoft.com/office/drawing/2014/main" id="{6D2AE5B1-2D86-306C-A3A9-7CE3180226CD}"/>
              </a:ext>
            </a:extLst>
          </p:cNvPr>
          <p:cNvSpPr/>
          <p:nvPr/>
        </p:nvSpPr>
        <p:spPr>
          <a:xfrm>
            <a:off x="857472" y="2579151"/>
            <a:ext cx="6605212" cy="1265936"/>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0AA4E1E4-2BAF-6ED9-F963-3F22A5013D12}"/>
              </a:ext>
            </a:extLst>
          </p:cNvPr>
          <p:cNvSpPr/>
          <p:nvPr/>
        </p:nvSpPr>
        <p:spPr>
          <a:xfrm>
            <a:off x="847380" y="4514009"/>
            <a:ext cx="6605212" cy="1276395"/>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Equal opportunities and equal participation for all social groups enhance the precision, ambition, quality, efficiency and sustainability of project measures, thus making them more effective.</a:t>
            </a:r>
            <a:endParaRPr lang="de-DE" dirty="0"/>
          </a:p>
        </p:txBody>
      </p:sp>
      <p:sp>
        <p:nvSpPr>
          <p:cNvPr id="17" name="Textfeld 16">
            <a:extLst>
              <a:ext uri="{FF2B5EF4-FFF2-40B4-BE49-F238E27FC236}">
                <a16:creationId xmlns:a16="http://schemas.microsoft.com/office/drawing/2014/main" id="{9CC9728C-E60A-CB19-6D4D-82B51ED66CD1}"/>
              </a:ext>
            </a:extLst>
          </p:cNvPr>
          <p:cNvSpPr txBox="1"/>
          <p:nvPr/>
        </p:nvSpPr>
        <p:spPr>
          <a:xfrm flipH="1">
            <a:off x="900863" y="2617735"/>
            <a:ext cx="6551728" cy="923330"/>
          </a:xfrm>
          <a:prstGeom prst="rect">
            <a:avLst/>
          </a:prstGeom>
          <a:noFill/>
        </p:spPr>
        <p:txBody>
          <a:bodyPr wrap="square" rtlCol="0">
            <a:spAutoFit/>
          </a:bodyPr>
          <a:lstStyle/>
          <a:p>
            <a:r>
              <a:rPr lang="en-US" dirty="0">
                <a:solidFill>
                  <a:schemeClr val="bg1"/>
                </a:solidFill>
              </a:rPr>
              <a:t>Paying attention to gender roles and norms is required to prevent gender-based discrimination, disadvantages or violence in the project context.</a:t>
            </a:r>
            <a:endParaRPr lang="de-DE" dirty="0">
              <a:solidFill>
                <a:schemeClr val="bg1"/>
              </a:solidFill>
            </a:endParaRPr>
          </a:p>
        </p:txBody>
      </p:sp>
    </p:spTree>
    <p:extLst>
      <p:ext uri="{BB962C8B-B14F-4D97-AF65-F5344CB8AC3E}">
        <p14:creationId xmlns:p14="http://schemas.microsoft.com/office/powerpoint/2010/main" val="38951395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D287CA-6B84-475D-ABB7-0E82F948705B}"/>
              </a:ext>
            </a:extLst>
          </p:cNvPr>
          <p:cNvSpPr>
            <a:spLocks noGrp="1"/>
          </p:cNvSpPr>
          <p:nvPr>
            <p:ph type="sldNum" sz="quarter" idx="12"/>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rPr>
              <a:t>Page </a:t>
            </a:r>
            <a:fld id="{3A8B5DB7-81A8-4ED4-916B-6B23CD603687}" type="slidenum">
              <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10127D69-C9DA-41EB-8F8D-952CE2999122}"/>
              </a:ext>
            </a:extLst>
          </p:cNvPr>
          <p:cNvSpPr txBox="1"/>
          <p:nvPr/>
        </p:nvSpPr>
        <p:spPr>
          <a:xfrm>
            <a:off x="4026716" y="460190"/>
            <a:ext cx="8563060"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dirty="0">
                <a:ln>
                  <a:noFill/>
                </a:ln>
                <a:solidFill>
                  <a:srgbClr val="0F435E"/>
                </a:solidFill>
                <a:effectLst/>
                <a:uLnTx/>
                <a:uFillTx/>
                <a:latin typeface="Arial"/>
                <a:ea typeface="+mn-ea"/>
                <a:cs typeface="+mn-cs"/>
              </a:rPr>
              <a:t>What is gender mainstreaming?</a:t>
            </a:r>
          </a:p>
        </p:txBody>
      </p:sp>
      <p:pic>
        <p:nvPicPr>
          <p:cNvPr id="9" name="Grafik 8">
            <a:extLst>
              <a:ext uri="{FF2B5EF4-FFF2-40B4-BE49-F238E27FC236}">
                <a16:creationId xmlns:a16="http://schemas.microsoft.com/office/drawing/2014/main" id="{B08EB2B8-C739-4A04-8F48-0ABB339FB023}"/>
              </a:ext>
            </a:extLst>
          </p:cNvPr>
          <p:cNvPicPr>
            <a:picLocks noChangeAspect="1"/>
          </p:cNvPicPr>
          <p:nvPr/>
        </p:nvPicPr>
        <p:blipFill>
          <a:blip r:embed="rId3">
            <a:alphaModFix/>
          </a:blip>
          <a:stretch>
            <a:fillRect/>
          </a:stretch>
        </p:blipFill>
        <p:spPr>
          <a:xfrm>
            <a:off x="2652148" y="724987"/>
            <a:ext cx="746179" cy="746179"/>
          </a:xfrm>
          <a:prstGeom prst="rect">
            <a:avLst/>
          </a:prstGeom>
        </p:spPr>
      </p:pic>
      <p:sp>
        <p:nvSpPr>
          <p:cNvPr id="12" name="Rechteck 5">
            <a:extLst>
              <a:ext uri="{FF2B5EF4-FFF2-40B4-BE49-F238E27FC236}">
                <a16:creationId xmlns:a16="http://schemas.microsoft.com/office/drawing/2014/main" id="{BBDF91F9-25F9-4754-8F70-6AF613A942EB}"/>
              </a:ext>
            </a:extLst>
          </p:cNvPr>
          <p:cNvSpPr/>
          <p:nvPr/>
        </p:nvSpPr>
        <p:spPr>
          <a:xfrm rot="5400000" flipH="1">
            <a:off x="7758042" y="-3292118"/>
            <a:ext cx="60959" cy="8780387"/>
          </a:xfrm>
          <a:prstGeom prst="rect">
            <a:avLst/>
          </a:prstGeom>
          <a:solidFill>
            <a:srgbClr val="1B2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Arial"/>
              <a:ea typeface="+mn-ea"/>
              <a:cs typeface="+mn-cs"/>
            </a:endParaRPr>
          </a:p>
        </p:txBody>
      </p:sp>
      <p:sp>
        <p:nvSpPr>
          <p:cNvPr id="28" name="Date Placeholder 2">
            <a:extLst>
              <a:ext uri="{FF2B5EF4-FFF2-40B4-BE49-F238E27FC236}">
                <a16:creationId xmlns:a16="http://schemas.microsoft.com/office/drawing/2014/main" id="{6CF8C0B9-2091-43C2-8573-E4ECD11A4923}"/>
              </a:ext>
            </a:extLst>
          </p:cNvPr>
          <p:cNvSpPr>
            <a:spLocks noGrp="1"/>
          </p:cNvSpPr>
          <p:nvPr>
            <p:ph type="dt" sz="half" idx="10"/>
          </p:nvPr>
        </p:nvSpPr>
        <p:spPr>
          <a:xfrm>
            <a:off x="1412555" y="6569149"/>
            <a:ext cx="969391" cy="123111"/>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solidFill>
                  <a:prstClr val="black">
                    <a:lumMod val="50000"/>
                    <a:lumOff val="50000"/>
                  </a:prstClr>
                </a:solidFill>
              </a:rPr>
              <a:t>January 2024</a:t>
            </a:r>
            <a:endParaRPr kumimoji="0" lang="en-GB" sz="800" b="0" i="0" u="none" strike="noStrike" kern="1200" cap="none" spc="51"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29" name="Footer Placeholder 3">
            <a:extLst>
              <a:ext uri="{FF2B5EF4-FFF2-40B4-BE49-F238E27FC236}">
                <a16:creationId xmlns:a16="http://schemas.microsoft.com/office/drawing/2014/main" id="{8F02A176-2FB4-47E6-9DEA-3911EE996C61}"/>
              </a:ext>
            </a:extLst>
          </p:cNvPr>
          <p:cNvSpPr>
            <a:spLocks noGrp="1"/>
          </p:cNvSpPr>
          <p:nvPr>
            <p:ph type="ftr" sz="quarter" idx="11"/>
          </p:nvPr>
        </p:nvSpPr>
        <p:spPr>
          <a:xfrm>
            <a:off x="2729900" y="6568511"/>
            <a:ext cx="7701304" cy="123111"/>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IKI Small Grants – Introduction Gender  </a:t>
            </a:r>
          </a:p>
        </p:txBody>
      </p:sp>
      <p:sp>
        <p:nvSpPr>
          <p:cNvPr id="6" name="Textfeld 5">
            <a:extLst>
              <a:ext uri="{FF2B5EF4-FFF2-40B4-BE49-F238E27FC236}">
                <a16:creationId xmlns:a16="http://schemas.microsoft.com/office/drawing/2014/main" id="{D2A6DF1A-1CB8-4F84-B554-96F54438DCB3}"/>
              </a:ext>
            </a:extLst>
          </p:cNvPr>
          <p:cNvSpPr txBox="1"/>
          <p:nvPr/>
        </p:nvSpPr>
        <p:spPr>
          <a:xfrm>
            <a:off x="6265241" y="3063703"/>
            <a:ext cx="531904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small" spc="0" normalizeH="0" dirty="0">
                <a:ln>
                  <a:noFill/>
                </a:ln>
                <a:solidFill>
                  <a:srgbClr val="A0CBC3"/>
                </a:solidFill>
                <a:effectLst/>
                <a:uLnTx/>
                <a:uFillTx/>
                <a:latin typeface="+mj-lt"/>
                <a:ea typeface="+mn-ea"/>
                <a:cs typeface="+mn-cs"/>
              </a:rPr>
              <a:t>Gender mainstreaming </a:t>
            </a:r>
            <a:r>
              <a:rPr kumimoji="0" lang="en-GB" sz="2400" b="0" i="0" u="none" strike="noStrike" kern="1200" cap="none" spc="0" normalizeH="0" baseline="0" dirty="0">
                <a:ln>
                  <a:noFill/>
                </a:ln>
                <a:solidFill>
                  <a:srgbClr val="26435E"/>
                </a:solidFill>
                <a:effectLst/>
                <a:uLnTx/>
                <a:uFillTx/>
                <a:latin typeface="+mj-lt"/>
                <a:ea typeface="+mn-ea"/>
                <a:cs typeface="+mn-cs"/>
              </a:rPr>
              <a:t>is a </a:t>
            </a:r>
            <a:r>
              <a:rPr kumimoji="0" lang="en-GB" sz="2400" i="0" u="none" strike="noStrike" kern="1200" cap="none" spc="0" normalizeH="0" baseline="0" dirty="0">
                <a:ln>
                  <a:noFill/>
                </a:ln>
                <a:solidFill>
                  <a:srgbClr val="26435E"/>
                </a:solidFill>
                <a:effectLst/>
                <a:uLnTx/>
                <a:uFillTx/>
                <a:latin typeface="+mj-lt"/>
                <a:ea typeface="+mn-ea"/>
                <a:cs typeface="+mn-cs"/>
              </a:rPr>
              <a:t>strategic approach </a:t>
            </a:r>
            <a:r>
              <a:rPr kumimoji="0" lang="en-GB" sz="2400" b="0" i="0" u="none" strike="noStrike" kern="1200" cap="none" spc="0" normalizeH="0" baseline="0" dirty="0">
                <a:ln>
                  <a:noFill/>
                </a:ln>
                <a:solidFill>
                  <a:srgbClr val="26435E"/>
                </a:solidFill>
                <a:effectLst/>
                <a:uLnTx/>
                <a:uFillTx/>
                <a:latin typeface="+mj-lt"/>
                <a:ea typeface="+mn-ea"/>
                <a:cs typeface="+mn-cs"/>
              </a:rPr>
              <a:t>to reviewing and improving the impact of organisational actions on gender justice.</a:t>
            </a:r>
          </a:p>
        </p:txBody>
      </p:sp>
      <p:sp>
        <p:nvSpPr>
          <p:cNvPr id="2" name="TextBox 8">
            <a:extLst>
              <a:ext uri="{FF2B5EF4-FFF2-40B4-BE49-F238E27FC236}">
                <a16:creationId xmlns:a16="http://schemas.microsoft.com/office/drawing/2014/main" id="{8573CBA6-3BC3-F687-5963-C7DE27CF44C1}"/>
              </a:ext>
            </a:extLst>
          </p:cNvPr>
          <p:cNvSpPr txBox="1"/>
          <p:nvPr/>
        </p:nvSpPr>
        <p:spPr>
          <a:xfrm>
            <a:off x="47313" y="1753016"/>
            <a:ext cx="1827744" cy="523220"/>
          </a:xfrm>
          <a:prstGeom prst="rect">
            <a:avLst/>
          </a:prstGeom>
          <a:noFill/>
        </p:spPr>
        <p:txBody>
          <a:bodyPr wrap="none" rtlCol="0" anchor="b">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2800" b="1" i="0" u="none" strike="noStrike" kern="1200" cap="small" spc="0" normalizeH="0" baseline="0" noProof="0" dirty="0">
                <a:ln>
                  <a:noFill/>
                </a:ln>
                <a:solidFill>
                  <a:srgbClr val="9AC8BF"/>
                </a:solidFill>
                <a:effectLst/>
                <a:uLnTx/>
                <a:uFillTx/>
                <a:latin typeface="+mj-lt"/>
                <a:ea typeface="+mn-ea"/>
                <a:cs typeface="Poppins" pitchFamily="2" charset="77"/>
              </a:rPr>
              <a:t>Gender…</a:t>
            </a:r>
          </a:p>
        </p:txBody>
      </p:sp>
      <p:grpSp>
        <p:nvGrpSpPr>
          <p:cNvPr id="4" name="Gruppieren 3">
            <a:extLst>
              <a:ext uri="{FF2B5EF4-FFF2-40B4-BE49-F238E27FC236}">
                <a16:creationId xmlns:a16="http://schemas.microsoft.com/office/drawing/2014/main" id="{1999DFFC-74E9-95C3-C922-7DAB0D9B60F9}"/>
              </a:ext>
            </a:extLst>
          </p:cNvPr>
          <p:cNvGrpSpPr/>
          <p:nvPr/>
        </p:nvGrpSpPr>
        <p:grpSpPr>
          <a:xfrm>
            <a:off x="-1" y="2276236"/>
            <a:ext cx="5686097" cy="3514168"/>
            <a:chOff x="8079799" y="2970999"/>
            <a:chExt cx="4109008" cy="2411219"/>
          </a:xfrm>
        </p:grpSpPr>
        <p:pic>
          <p:nvPicPr>
            <p:cNvPr id="8" name="Grafik 7">
              <a:extLst>
                <a:ext uri="{FF2B5EF4-FFF2-40B4-BE49-F238E27FC236}">
                  <a16:creationId xmlns:a16="http://schemas.microsoft.com/office/drawing/2014/main" id="{E16F7F05-DDAB-0572-DB56-BB1E33A1BB25}"/>
                </a:ext>
              </a:extLst>
            </p:cNvPr>
            <p:cNvPicPr>
              <a:picLocks noChangeAspect="1"/>
            </p:cNvPicPr>
            <p:nvPr/>
          </p:nvPicPr>
          <p:blipFill>
            <a:blip r:embed="rId4"/>
            <a:stretch>
              <a:fillRect/>
            </a:stretch>
          </p:blipFill>
          <p:spPr>
            <a:xfrm>
              <a:off x="8089891" y="2970999"/>
              <a:ext cx="4098916" cy="2409802"/>
            </a:xfrm>
            <a:prstGeom prst="rect">
              <a:avLst/>
            </a:prstGeom>
          </p:spPr>
        </p:pic>
        <p:sp>
          <p:nvSpPr>
            <p:cNvPr id="10" name="Rechteck 9">
              <a:extLst>
                <a:ext uri="{FF2B5EF4-FFF2-40B4-BE49-F238E27FC236}">
                  <a16:creationId xmlns:a16="http://schemas.microsoft.com/office/drawing/2014/main" id="{3AB3E189-10B8-AB89-06C5-C7224354BB67}"/>
                </a:ext>
              </a:extLst>
            </p:cNvPr>
            <p:cNvSpPr/>
            <p:nvPr/>
          </p:nvSpPr>
          <p:spPr>
            <a:xfrm>
              <a:off x="8079799" y="2972416"/>
              <a:ext cx="4098916" cy="2409802"/>
            </a:xfrm>
            <a:prstGeom prst="rect">
              <a:avLst/>
            </a:prstGeom>
            <a:noFill/>
            <a:ln w="19050">
              <a:solidFill>
                <a:srgbClr val="3D84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grpSp>
    </p:spTree>
    <p:extLst>
      <p:ext uri="{BB962C8B-B14F-4D97-AF65-F5344CB8AC3E}">
        <p14:creationId xmlns:p14="http://schemas.microsoft.com/office/powerpoint/2010/main" val="16948658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D287CA-6B84-475D-ABB7-0E82F948705B}"/>
              </a:ext>
            </a:extLst>
          </p:cNvPr>
          <p:cNvSpPr>
            <a:spLocks noGrp="1"/>
          </p:cNvSpPr>
          <p:nvPr>
            <p:ph type="sldNum" sz="quarter" idx="12"/>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rPr>
              <a:t>Page </a:t>
            </a:r>
            <a:fld id="{3A8B5DB7-81A8-4ED4-916B-6B23CD603687}" type="slidenum">
              <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10127D69-C9DA-41EB-8F8D-952CE2999122}"/>
              </a:ext>
            </a:extLst>
          </p:cNvPr>
          <p:cNvSpPr txBox="1"/>
          <p:nvPr/>
        </p:nvSpPr>
        <p:spPr>
          <a:xfrm>
            <a:off x="3655618" y="431290"/>
            <a:ext cx="8257708" cy="66678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3733" b="1" dirty="0">
                <a:solidFill>
                  <a:srgbClr val="0F435E"/>
                </a:solidFill>
                <a:latin typeface="Arial"/>
              </a:rPr>
              <a:t>What is the gender goal of the IKI?</a:t>
            </a:r>
            <a:endParaRPr kumimoji="0" lang="en-GB" sz="3733" b="1" i="0" u="none" strike="noStrike" kern="1200" cap="none" spc="0" normalizeH="0" baseline="0" noProof="0">
              <a:ln>
                <a:noFill/>
              </a:ln>
              <a:solidFill>
                <a:srgbClr val="0F435E"/>
              </a:solidFill>
              <a:effectLst/>
              <a:uLnTx/>
              <a:uFillTx/>
              <a:latin typeface="Arial"/>
              <a:ea typeface="+mn-ea"/>
              <a:cs typeface="+mn-cs"/>
            </a:endParaRPr>
          </a:p>
        </p:txBody>
      </p:sp>
      <p:pic>
        <p:nvPicPr>
          <p:cNvPr id="9" name="Grafik 8">
            <a:extLst>
              <a:ext uri="{FF2B5EF4-FFF2-40B4-BE49-F238E27FC236}">
                <a16:creationId xmlns:a16="http://schemas.microsoft.com/office/drawing/2014/main" id="{B08EB2B8-C739-4A04-8F48-0ABB339FB023}"/>
              </a:ext>
            </a:extLst>
          </p:cNvPr>
          <p:cNvPicPr>
            <a:picLocks noChangeAspect="1"/>
          </p:cNvPicPr>
          <p:nvPr/>
        </p:nvPicPr>
        <p:blipFill>
          <a:blip r:embed="rId3">
            <a:alphaModFix/>
          </a:blip>
          <a:stretch>
            <a:fillRect/>
          </a:stretch>
        </p:blipFill>
        <p:spPr>
          <a:xfrm>
            <a:off x="2652148" y="724987"/>
            <a:ext cx="746179" cy="746179"/>
          </a:xfrm>
          <a:prstGeom prst="rect">
            <a:avLst/>
          </a:prstGeom>
        </p:spPr>
      </p:pic>
      <p:sp>
        <p:nvSpPr>
          <p:cNvPr id="12" name="Rechteck 5">
            <a:extLst>
              <a:ext uri="{FF2B5EF4-FFF2-40B4-BE49-F238E27FC236}">
                <a16:creationId xmlns:a16="http://schemas.microsoft.com/office/drawing/2014/main" id="{BBDF91F9-25F9-4754-8F70-6AF613A942EB}"/>
              </a:ext>
            </a:extLst>
          </p:cNvPr>
          <p:cNvSpPr/>
          <p:nvPr/>
        </p:nvSpPr>
        <p:spPr>
          <a:xfrm rot="5400000" flipH="1">
            <a:off x="7758042" y="-3292118"/>
            <a:ext cx="60959" cy="8780387"/>
          </a:xfrm>
          <a:prstGeom prst="rect">
            <a:avLst/>
          </a:prstGeom>
          <a:solidFill>
            <a:srgbClr val="1B2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Arial"/>
              <a:ea typeface="+mn-ea"/>
              <a:cs typeface="+mn-cs"/>
            </a:endParaRPr>
          </a:p>
        </p:txBody>
      </p:sp>
      <p:sp>
        <p:nvSpPr>
          <p:cNvPr id="28" name="Date Placeholder 2">
            <a:extLst>
              <a:ext uri="{FF2B5EF4-FFF2-40B4-BE49-F238E27FC236}">
                <a16:creationId xmlns:a16="http://schemas.microsoft.com/office/drawing/2014/main" id="{6CF8C0B9-2091-43C2-8573-E4ECD11A4923}"/>
              </a:ext>
            </a:extLst>
          </p:cNvPr>
          <p:cNvSpPr>
            <a:spLocks noGrp="1"/>
          </p:cNvSpPr>
          <p:nvPr>
            <p:ph type="dt" sz="half" idx="10"/>
          </p:nvPr>
        </p:nvSpPr>
        <p:spPr>
          <a:xfrm>
            <a:off x="1412555" y="6569149"/>
            <a:ext cx="969391" cy="123111"/>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solidFill>
                  <a:prstClr val="black">
                    <a:lumMod val="50000"/>
                    <a:lumOff val="50000"/>
                  </a:prstClr>
                </a:solidFill>
              </a:rPr>
              <a:t>January</a:t>
            </a:r>
            <a:r>
              <a:rPr kumimoji="0" lang="en-GB" sz="800" b="0" i="0" u="none" strike="noStrike" kern="1200" cap="none" spc="51"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 2024</a:t>
            </a:r>
          </a:p>
        </p:txBody>
      </p:sp>
      <p:sp>
        <p:nvSpPr>
          <p:cNvPr id="29" name="Footer Placeholder 3">
            <a:extLst>
              <a:ext uri="{FF2B5EF4-FFF2-40B4-BE49-F238E27FC236}">
                <a16:creationId xmlns:a16="http://schemas.microsoft.com/office/drawing/2014/main" id="{8F02A176-2FB4-47E6-9DEA-3911EE996C61}"/>
              </a:ext>
            </a:extLst>
          </p:cNvPr>
          <p:cNvSpPr>
            <a:spLocks noGrp="1"/>
          </p:cNvSpPr>
          <p:nvPr>
            <p:ph type="ftr" sz="quarter" idx="11"/>
          </p:nvPr>
        </p:nvSpPr>
        <p:spPr>
          <a:xfrm>
            <a:off x="2729900" y="6568511"/>
            <a:ext cx="7701304" cy="123111"/>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IKI Small Grants – Introduction </a:t>
            </a:r>
            <a:r>
              <a:rPr lang="en-GB">
                <a:solidFill>
                  <a:prstClr val="black">
                    <a:lumMod val="50000"/>
                    <a:lumOff val="50000"/>
                  </a:prstClr>
                </a:solidFill>
              </a:rPr>
              <a:t>Gender</a:t>
            </a:r>
            <a:endParaRPr kumimoji="0" lang="en-GB" sz="800" b="0" i="0" u="none" strike="noStrike" kern="1200" cap="none" spc="51"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2" name="Textfeld 1">
            <a:extLst>
              <a:ext uri="{FF2B5EF4-FFF2-40B4-BE49-F238E27FC236}">
                <a16:creationId xmlns:a16="http://schemas.microsoft.com/office/drawing/2014/main" id="{C1FB4FDF-EB33-764F-3968-10E4EBCA0332}"/>
              </a:ext>
            </a:extLst>
          </p:cNvPr>
          <p:cNvSpPr txBox="1"/>
          <p:nvPr/>
        </p:nvSpPr>
        <p:spPr>
          <a:xfrm>
            <a:off x="456242" y="4458476"/>
            <a:ext cx="11279515" cy="1191816"/>
          </a:xfrm>
          <a:prstGeom prst="wedgeRoundRectCallout">
            <a:avLst>
              <a:gd name="adj1" fmla="val -38715"/>
              <a:gd name="adj2" fmla="val 91752"/>
              <a:gd name="adj3" fmla="val 16667"/>
            </a:avLst>
          </a:prstGeom>
          <a:noFill/>
          <a:ln w="28575">
            <a:solidFill>
              <a:srgbClr val="26435E"/>
            </a:solidFill>
          </a:ln>
        </p:spPr>
        <p:txBody>
          <a:bodyPr wrap="square" rtlCol="0">
            <a:spAutoFit/>
          </a:bodyPr>
          <a:lstStyle/>
          <a:p>
            <a:pPr algn="l"/>
            <a:r>
              <a:rPr lang="en-GB" sz="1600" b="1">
                <a:solidFill>
                  <a:srgbClr val="26435E"/>
                </a:solidFill>
              </a:rPr>
              <a:t>Please note: </a:t>
            </a:r>
            <a:r>
              <a:rPr lang="en-GB" sz="1600">
                <a:solidFill>
                  <a:srgbClr val="26435E"/>
                </a:solidFill>
              </a:rPr>
              <a:t>Gender responsive or transformative project proposals are highly encouraged and will be considered with priority. However, we are aware of the potential constraints and challenges you might be facing. Thus, we recommend to integrate the suggestions below wherever possible and openly communicate obstacles (e. g. data availability, lack of resources or expertise). </a:t>
            </a:r>
            <a:r>
              <a:rPr lang="en-GB" sz="1600" b="1">
                <a:solidFill>
                  <a:srgbClr val="26435E"/>
                </a:solidFill>
              </a:rPr>
              <a:t>Reflecting on limitations is not a disadvantage in the selection process.</a:t>
            </a:r>
          </a:p>
        </p:txBody>
      </p:sp>
      <p:graphicFrame>
        <p:nvGraphicFramePr>
          <p:cNvPr id="16" name="Tabelle 16">
            <a:extLst>
              <a:ext uri="{FF2B5EF4-FFF2-40B4-BE49-F238E27FC236}">
                <a16:creationId xmlns:a16="http://schemas.microsoft.com/office/drawing/2014/main" id="{635F501A-4F09-392B-8BB3-8BFF5B3BF05E}"/>
              </a:ext>
            </a:extLst>
          </p:cNvPr>
          <p:cNvGraphicFramePr>
            <a:graphicFrameLocks noGrp="1"/>
          </p:cNvGraphicFramePr>
          <p:nvPr>
            <p:extLst>
              <p:ext uri="{D42A27DB-BD31-4B8C-83A1-F6EECF244321}">
                <p14:modId xmlns:p14="http://schemas.microsoft.com/office/powerpoint/2010/main" val="2515772055"/>
              </p:ext>
            </p:extLst>
          </p:nvPr>
        </p:nvGraphicFramePr>
        <p:xfrm>
          <a:off x="513741" y="2077137"/>
          <a:ext cx="10925225" cy="1889760"/>
        </p:xfrm>
        <a:graphic>
          <a:graphicData uri="http://schemas.openxmlformats.org/drawingml/2006/table">
            <a:tbl>
              <a:tblPr firstRow="1" bandRow="1">
                <a:tableStyleId>{5C22544A-7EE6-4342-B048-85BDC9FD1C3A}</a:tableStyleId>
              </a:tblPr>
              <a:tblGrid>
                <a:gridCol w="2185045">
                  <a:extLst>
                    <a:ext uri="{9D8B030D-6E8A-4147-A177-3AD203B41FA5}">
                      <a16:colId xmlns:a16="http://schemas.microsoft.com/office/drawing/2014/main" val="509583892"/>
                    </a:ext>
                  </a:extLst>
                </a:gridCol>
                <a:gridCol w="2185045">
                  <a:extLst>
                    <a:ext uri="{9D8B030D-6E8A-4147-A177-3AD203B41FA5}">
                      <a16:colId xmlns:a16="http://schemas.microsoft.com/office/drawing/2014/main" val="3252230724"/>
                    </a:ext>
                  </a:extLst>
                </a:gridCol>
                <a:gridCol w="2185045">
                  <a:extLst>
                    <a:ext uri="{9D8B030D-6E8A-4147-A177-3AD203B41FA5}">
                      <a16:colId xmlns:a16="http://schemas.microsoft.com/office/drawing/2014/main" val="1686422479"/>
                    </a:ext>
                  </a:extLst>
                </a:gridCol>
                <a:gridCol w="2185045">
                  <a:extLst>
                    <a:ext uri="{9D8B030D-6E8A-4147-A177-3AD203B41FA5}">
                      <a16:colId xmlns:a16="http://schemas.microsoft.com/office/drawing/2014/main" val="2634137894"/>
                    </a:ext>
                  </a:extLst>
                </a:gridCol>
                <a:gridCol w="2185045">
                  <a:extLst>
                    <a:ext uri="{9D8B030D-6E8A-4147-A177-3AD203B41FA5}">
                      <a16:colId xmlns:a16="http://schemas.microsoft.com/office/drawing/2014/main" val="1760194310"/>
                    </a:ext>
                  </a:extLst>
                </a:gridCol>
              </a:tblGrid>
              <a:tr h="370840">
                <a:tc>
                  <a:txBody>
                    <a:bodyPr/>
                    <a:lstStyle/>
                    <a:p>
                      <a:r>
                        <a:rPr lang="de-DE" sz="1600"/>
                        <a:t>GENDER </a:t>
                      </a:r>
                    </a:p>
                    <a:p>
                      <a:r>
                        <a:rPr lang="de-DE" sz="1600"/>
                        <a:t>NEGATIVE</a:t>
                      </a:r>
                    </a:p>
                  </a:txBody>
                  <a:tcPr>
                    <a:solidFill>
                      <a:schemeClr val="bg2">
                        <a:lumMod val="75000"/>
                      </a:schemeClr>
                    </a:solidFill>
                  </a:tcPr>
                </a:tc>
                <a:tc>
                  <a:txBody>
                    <a:bodyPr/>
                    <a:lstStyle/>
                    <a:p>
                      <a:r>
                        <a:rPr lang="de-DE" sz="1600"/>
                        <a:t>GENDER </a:t>
                      </a:r>
                    </a:p>
                    <a:p>
                      <a:r>
                        <a:rPr lang="de-DE" sz="1600"/>
                        <a:t>BLIND</a:t>
                      </a:r>
                    </a:p>
                  </a:txBody>
                  <a:tcPr>
                    <a:solidFill>
                      <a:schemeClr val="bg2">
                        <a:lumMod val="75000"/>
                      </a:schemeClr>
                    </a:solidFill>
                  </a:tcPr>
                </a:tc>
                <a:tc>
                  <a:txBody>
                    <a:bodyPr/>
                    <a:lstStyle/>
                    <a:p>
                      <a:r>
                        <a:rPr lang="de-DE" sz="1600"/>
                        <a:t>GENDER </a:t>
                      </a:r>
                    </a:p>
                    <a:p>
                      <a:r>
                        <a:rPr lang="de-DE" sz="1600"/>
                        <a:t>SENSITIVE</a:t>
                      </a:r>
                    </a:p>
                  </a:txBody>
                  <a:tcPr>
                    <a:solidFill>
                      <a:srgbClr val="81AB69"/>
                    </a:solidFill>
                  </a:tcPr>
                </a:tc>
                <a:tc>
                  <a:txBody>
                    <a:bodyPr/>
                    <a:lstStyle/>
                    <a:p>
                      <a:r>
                        <a:rPr lang="de-DE" sz="1600"/>
                        <a:t>GENDER RESPONSIVE</a:t>
                      </a:r>
                    </a:p>
                  </a:txBody>
                  <a:tcPr>
                    <a:solidFill>
                      <a:srgbClr val="81AB69"/>
                    </a:solidFill>
                  </a:tcPr>
                </a:tc>
                <a:tc>
                  <a:txBody>
                    <a:bodyPr/>
                    <a:lstStyle/>
                    <a:p>
                      <a:r>
                        <a:rPr lang="de-DE" sz="1600"/>
                        <a:t>GENDER TRANSFORMATIVE</a:t>
                      </a:r>
                    </a:p>
                  </a:txBody>
                  <a:tcPr>
                    <a:solidFill>
                      <a:srgbClr val="81AB69"/>
                    </a:solidFill>
                  </a:tcPr>
                </a:tc>
                <a:extLst>
                  <a:ext uri="{0D108BD9-81ED-4DB2-BD59-A6C34878D82A}">
                    <a16:rowId xmlns:a16="http://schemas.microsoft.com/office/drawing/2014/main" val="1797035409"/>
                  </a:ext>
                </a:extLst>
              </a:tr>
              <a:tr h="370840">
                <a:tc>
                  <a:txBody>
                    <a:bodyPr/>
                    <a:lstStyle/>
                    <a:p>
                      <a:r>
                        <a:rPr lang="en-GB" sz="1600" noProof="0">
                          <a:solidFill>
                            <a:srgbClr val="26435E"/>
                          </a:solidFill>
                        </a:rPr>
                        <a:t>Unequal gender roles, relations and norms are upheld.</a:t>
                      </a:r>
                    </a:p>
                  </a:txBody>
                  <a:tcPr>
                    <a:solidFill>
                      <a:schemeClr val="bg2">
                        <a:lumMod val="90000"/>
                      </a:schemeClr>
                    </a:solidFill>
                  </a:tcPr>
                </a:tc>
                <a:tc>
                  <a:txBody>
                    <a:bodyPr/>
                    <a:lstStyle/>
                    <a:p>
                      <a:r>
                        <a:rPr lang="en-GB" sz="1600" noProof="0">
                          <a:solidFill>
                            <a:srgbClr val="26435E"/>
                          </a:solidFill>
                        </a:rPr>
                        <a:t>Ignores unequal gender roles, relations and norms and gender-based discrimination.</a:t>
                      </a:r>
                      <a:endParaRPr lang="en-GB" sz="1600" noProof="0" dirty="0">
                        <a:solidFill>
                          <a:srgbClr val="26435E"/>
                        </a:solidFill>
                      </a:endParaRPr>
                    </a:p>
                  </a:txBody>
                  <a:tcPr>
                    <a:solidFill>
                      <a:schemeClr val="bg2">
                        <a:lumMod val="90000"/>
                      </a:schemeClr>
                    </a:solidFill>
                  </a:tcPr>
                </a:tc>
                <a:tc>
                  <a:txBody>
                    <a:bodyPr/>
                    <a:lstStyle/>
                    <a:p>
                      <a:r>
                        <a:rPr lang="en-GB" sz="1600" noProof="0">
                          <a:solidFill>
                            <a:srgbClr val="26435E"/>
                          </a:solidFill>
                        </a:rPr>
                        <a:t>Recognises unequal gender roles, relations and norms, but does not actively address them.</a:t>
                      </a:r>
                    </a:p>
                  </a:txBody>
                  <a:tcPr>
                    <a:solidFill>
                      <a:srgbClr val="A7C597"/>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600" noProof="0">
                          <a:solidFill>
                            <a:srgbClr val="26435E"/>
                          </a:solidFill>
                        </a:rPr>
                        <a:t>Recognises unequal gender roles, relations and norms and attempts to actively combat them.</a:t>
                      </a:r>
                    </a:p>
                  </a:txBody>
                  <a:tcPr>
                    <a:solidFill>
                      <a:srgbClr val="A7C597"/>
                    </a:solidFill>
                  </a:tcPr>
                </a:tc>
                <a:tc>
                  <a:txBody>
                    <a:bodyPr/>
                    <a:lstStyle/>
                    <a:p>
                      <a:r>
                        <a:rPr lang="en-GB" sz="1600" noProof="0">
                          <a:solidFill>
                            <a:srgbClr val="26435E"/>
                          </a:solidFill>
                        </a:rPr>
                        <a:t>Addresses the deep roots of unequal gender roles, relations and norms.</a:t>
                      </a:r>
                      <a:endParaRPr lang="en-GB" sz="1600" noProof="0" dirty="0">
                        <a:solidFill>
                          <a:srgbClr val="26435E"/>
                        </a:solidFill>
                      </a:endParaRPr>
                    </a:p>
                  </a:txBody>
                  <a:tcPr>
                    <a:solidFill>
                      <a:srgbClr val="A7C597"/>
                    </a:solidFill>
                  </a:tcPr>
                </a:tc>
                <a:extLst>
                  <a:ext uri="{0D108BD9-81ED-4DB2-BD59-A6C34878D82A}">
                    <a16:rowId xmlns:a16="http://schemas.microsoft.com/office/drawing/2014/main" val="2212254374"/>
                  </a:ext>
                </a:extLst>
              </a:tr>
            </a:tbl>
          </a:graphicData>
        </a:graphic>
      </p:graphicFrame>
      <p:grpSp>
        <p:nvGrpSpPr>
          <p:cNvPr id="17" name="Gruppieren 16">
            <a:extLst>
              <a:ext uri="{FF2B5EF4-FFF2-40B4-BE49-F238E27FC236}">
                <a16:creationId xmlns:a16="http://schemas.microsoft.com/office/drawing/2014/main" id="{40AB5BCE-2F6F-1A3A-343A-1AA5F8302A3A}"/>
              </a:ext>
            </a:extLst>
          </p:cNvPr>
          <p:cNvGrpSpPr/>
          <p:nvPr/>
        </p:nvGrpSpPr>
        <p:grpSpPr>
          <a:xfrm>
            <a:off x="4876800" y="1440685"/>
            <a:ext cx="6687672" cy="2659367"/>
            <a:chOff x="5021962" y="2301367"/>
            <a:chExt cx="6687672" cy="2659367"/>
          </a:xfrm>
        </p:grpSpPr>
        <p:sp>
          <p:nvSpPr>
            <p:cNvPr id="8" name="Textfeld 7">
              <a:extLst>
                <a:ext uri="{FF2B5EF4-FFF2-40B4-BE49-F238E27FC236}">
                  <a16:creationId xmlns:a16="http://schemas.microsoft.com/office/drawing/2014/main" id="{306F3973-F608-4681-9FA3-D48230A09812}"/>
                </a:ext>
              </a:extLst>
            </p:cNvPr>
            <p:cNvSpPr txBox="1"/>
            <p:nvPr/>
          </p:nvSpPr>
          <p:spPr>
            <a:xfrm>
              <a:off x="5807131" y="2301367"/>
              <a:ext cx="29600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26435E"/>
                  </a:solidFill>
                  <a:effectLst/>
                  <a:uLnTx/>
                  <a:uFillTx/>
                  <a:latin typeface="Calibri" panose="020F0502020204030204" pitchFamily="34" charset="0"/>
                  <a:ea typeface="+mn-ea"/>
                  <a:cs typeface="Calibri" panose="020F0502020204030204" pitchFamily="34" charset="0"/>
                </a:rPr>
                <a:t>IKI SMALL GRANTS PROJECTS</a:t>
              </a:r>
            </a:p>
          </p:txBody>
        </p:sp>
        <p:sp>
          <p:nvSpPr>
            <p:cNvPr id="13" name="Pfeil: nach rechts 12">
              <a:extLst>
                <a:ext uri="{FF2B5EF4-FFF2-40B4-BE49-F238E27FC236}">
                  <a16:creationId xmlns:a16="http://schemas.microsoft.com/office/drawing/2014/main" id="{FA5149E7-E0B3-4308-9B65-C59B9CC45801}"/>
                </a:ext>
              </a:extLst>
            </p:cNvPr>
            <p:cNvSpPr/>
            <p:nvPr/>
          </p:nvSpPr>
          <p:spPr>
            <a:xfrm>
              <a:off x="9097370" y="2357682"/>
              <a:ext cx="1149849" cy="256701"/>
            </a:xfrm>
            <a:prstGeom prst="rightArrow">
              <a:avLst>
                <a:gd name="adj1" fmla="val 26792"/>
                <a:gd name="adj2" fmla="val 46132"/>
              </a:avLst>
            </a:prstGeom>
            <a:solidFill>
              <a:srgbClr val="A7C597"/>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prstClr val="white"/>
                </a:solidFill>
                <a:effectLst/>
                <a:uLnTx/>
                <a:uFillTx/>
                <a:latin typeface="Arial"/>
                <a:ea typeface="+mn-ea"/>
                <a:cs typeface="+mn-cs"/>
              </a:endParaRPr>
            </a:p>
          </p:txBody>
        </p:sp>
        <p:sp>
          <p:nvSpPr>
            <p:cNvPr id="4" name="Rechteck 3">
              <a:extLst>
                <a:ext uri="{FF2B5EF4-FFF2-40B4-BE49-F238E27FC236}">
                  <a16:creationId xmlns:a16="http://schemas.microsoft.com/office/drawing/2014/main" id="{92DED0CF-D843-4D8F-A0C2-AAA9E9939386}"/>
                </a:ext>
              </a:extLst>
            </p:cNvPr>
            <p:cNvSpPr/>
            <p:nvPr/>
          </p:nvSpPr>
          <p:spPr>
            <a:xfrm>
              <a:off x="7218316" y="2806935"/>
              <a:ext cx="4491318" cy="2153799"/>
            </a:xfrm>
            <a:prstGeom prst="rect">
              <a:avLst/>
            </a:prstGeom>
            <a:noFill/>
            <a:ln w="57150">
              <a:solidFill>
                <a:srgbClr val="264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prstClr val="white"/>
                </a:solidFill>
                <a:effectLst/>
                <a:uLnTx/>
                <a:uFillTx/>
                <a:latin typeface="Arial"/>
                <a:ea typeface="+mn-ea"/>
                <a:cs typeface="+mn-cs"/>
              </a:endParaRPr>
            </a:p>
          </p:txBody>
        </p:sp>
        <p:sp>
          <p:nvSpPr>
            <p:cNvPr id="15" name="Rechteck 14">
              <a:extLst>
                <a:ext uri="{FF2B5EF4-FFF2-40B4-BE49-F238E27FC236}">
                  <a16:creationId xmlns:a16="http://schemas.microsoft.com/office/drawing/2014/main" id="{CBD9F609-F00F-43EF-9CF1-9CAF83858522}"/>
                </a:ext>
              </a:extLst>
            </p:cNvPr>
            <p:cNvSpPr/>
            <p:nvPr/>
          </p:nvSpPr>
          <p:spPr>
            <a:xfrm>
              <a:off x="5021962" y="2806935"/>
              <a:ext cx="2196353" cy="2153799"/>
            </a:xfrm>
            <a:prstGeom prst="rect">
              <a:avLst/>
            </a:prstGeom>
            <a:noFill/>
            <a:ln w="57150">
              <a:solidFill>
                <a:srgbClr val="26435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025924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a:extLst>
              <a:ext uri="{FF2B5EF4-FFF2-40B4-BE49-F238E27FC236}">
                <a16:creationId xmlns:a16="http://schemas.microsoft.com/office/drawing/2014/main" id="{579DCBF8-EEDC-76BC-2A45-9B0CBE81AE5F}"/>
              </a:ext>
            </a:extLst>
          </p:cNvPr>
          <p:cNvGrpSpPr/>
          <p:nvPr/>
        </p:nvGrpSpPr>
        <p:grpSpPr>
          <a:xfrm>
            <a:off x="949033" y="572655"/>
            <a:ext cx="10692634" cy="951348"/>
            <a:chOff x="949034" y="1004455"/>
            <a:chExt cx="10476733" cy="951348"/>
          </a:xfrm>
        </p:grpSpPr>
        <p:sp>
          <p:nvSpPr>
            <p:cNvPr id="11" name="Pfeil: Fünfeck 10">
              <a:extLst>
                <a:ext uri="{FF2B5EF4-FFF2-40B4-BE49-F238E27FC236}">
                  <a16:creationId xmlns:a16="http://schemas.microsoft.com/office/drawing/2014/main" id="{D2D08231-6508-9348-92D5-2ACF7A960C15}"/>
                </a:ext>
              </a:extLst>
            </p:cNvPr>
            <p:cNvSpPr/>
            <p:nvPr/>
          </p:nvSpPr>
          <p:spPr>
            <a:xfrm>
              <a:off x="7608070" y="1004455"/>
              <a:ext cx="3817697" cy="951345"/>
            </a:xfrm>
            <a:prstGeom prst="homePlate">
              <a:avLst/>
            </a:prstGeom>
            <a:solidFill>
              <a:srgbClr val="26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t>EMPOWER</a:t>
              </a:r>
            </a:p>
          </p:txBody>
        </p:sp>
        <p:sp>
          <p:nvSpPr>
            <p:cNvPr id="10" name="Pfeil: Fünfeck 9">
              <a:extLst>
                <a:ext uri="{FF2B5EF4-FFF2-40B4-BE49-F238E27FC236}">
                  <a16:creationId xmlns:a16="http://schemas.microsoft.com/office/drawing/2014/main" id="{2A507CC4-98E7-AFFA-C889-958253C2201E}"/>
                </a:ext>
              </a:extLst>
            </p:cNvPr>
            <p:cNvSpPr/>
            <p:nvPr/>
          </p:nvSpPr>
          <p:spPr>
            <a:xfrm>
              <a:off x="4278552" y="1004456"/>
              <a:ext cx="3817697" cy="951345"/>
            </a:xfrm>
            <a:prstGeom prst="homePlate">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solidFill>
                    <a:schemeClr val="bg1"/>
                  </a:solidFill>
                </a:rPr>
                <a:t>BENEFIT</a:t>
              </a:r>
            </a:p>
          </p:txBody>
        </p:sp>
        <p:sp>
          <p:nvSpPr>
            <p:cNvPr id="9" name="Pfeil: Fünfeck 8">
              <a:extLst>
                <a:ext uri="{FF2B5EF4-FFF2-40B4-BE49-F238E27FC236}">
                  <a16:creationId xmlns:a16="http://schemas.microsoft.com/office/drawing/2014/main" id="{8B8FE9C0-56AB-1F56-7FF9-E735BEB384CC}"/>
                </a:ext>
              </a:extLst>
            </p:cNvPr>
            <p:cNvSpPr/>
            <p:nvPr/>
          </p:nvSpPr>
          <p:spPr>
            <a:xfrm>
              <a:off x="949034" y="1004458"/>
              <a:ext cx="3817697" cy="951345"/>
            </a:xfrm>
            <a:prstGeom prst="homePlate">
              <a:avLst/>
            </a:prstGeom>
            <a:solidFill>
              <a:srgbClr val="9CB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t>REACH</a:t>
              </a:r>
            </a:p>
          </p:txBody>
        </p:sp>
      </p:grpSp>
      <p:graphicFrame>
        <p:nvGraphicFramePr>
          <p:cNvPr id="12" name="Tabelle 12">
            <a:extLst>
              <a:ext uri="{FF2B5EF4-FFF2-40B4-BE49-F238E27FC236}">
                <a16:creationId xmlns:a16="http://schemas.microsoft.com/office/drawing/2014/main" id="{3F36B79B-07DC-2236-A3B8-6C25E8814E91}"/>
              </a:ext>
            </a:extLst>
          </p:cNvPr>
          <p:cNvGraphicFramePr>
            <a:graphicFrameLocks noGrp="1"/>
          </p:cNvGraphicFramePr>
          <p:nvPr>
            <p:extLst>
              <p:ext uri="{D42A27DB-BD31-4B8C-83A1-F6EECF244321}">
                <p14:modId xmlns:p14="http://schemas.microsoft.com/office/powerpoint/2010/main" val="1295738254"/>
              </p:ext>
            </p:extLst>
          </p:nvPr>
        </p:nvGraphicFramePr>
        <p:xfrm>
          <a:off x="936714" y="1524000"/>
          <a:ext cx="10239286" cy="4783672"/>
        </p:xfrm>
        <a:graphic>
          <a:graphicData uri="http://schemas.openxmlformats.org/drawingml/2006/table">
            <a:tbl>
              <a:tblPr firstRow="1" bandRow="1">
                <a:tableStyleId>{5C22544A-7EE6-4342-B048-85BDC9FD1C3A}</a:tableStyleId>
              </a:tblPr>
              <a:tblGrid>
                <a:gridCol w="469786">
                  <a:extLst>
                    <a:ext uri="{9D8B030D-6E8A-4147-A177-3AD203B41FA5}">
                      <a16:colId xmlns:a16="http://schemas.microsoft.com/office/drawing/2014/main" val="2985928560"/>
                    </a:ext>
                  </a:extLst>
                </a:gridCol>
                <a:gridCol w="3015042">
                  <a:extLst>
                    <a:ext uri="{9D8B030D-6E8A-4147-A177-3AD203B41FA5}">
                      <a16:colId xmlns:a16="http://schemas.microsoft.com/office/drawing/2014/main" val="677786570"/>
                    </a:ext>
                  </a:extLst>
                </a:gridCol>
                <a:gridCol w="3346883">
                  <a:extLst>
                    <a:ext uri="{9D8B030D-6E8A-4147-A177-3AD203B41FA5}">
                      <a16:colId xmlns:a16="http://schemas.microsoft.com/office/drawing/2014/main" val="3894833016"/>
                    </a:ext>
                  </a:extLst>
                </a:gridCol>
                <a:gridCol w="3407575">
                  <a:extLst>
                    <a:ext uri="{9D8B030D-6E8A-4147-A177-3AD203B41FA5}">
                      <a16:colId xmlns:a16="http://schemas.microsoft.com/office/drawing/2014/main" val="139415087"/>
                    </a:ext>
                  </a:extLst>
                </a:gridCol>
              </a:tblGrid>
              <a:tr h="1195918">
                <a:tc>
                  <a:txBody>
                    <a:bodyPr/>
                    <a:lstStyle/>
                    <a:p>
                      <a:pPr algn="ctr"/>
                      <a:r>
                        <a:rPr lang="de-DE">
                          <a:solidFill>
                            <a:srgbClr val="26435E"/>
                          </a:solidFill>
                        </a:rPr>
                        <a:t>Approach</a:t>
                      </a:r>
                    </a:p>
                  </a:txBody>
                  <a:tcPr vert="vert270">
                    <a:solidFill>
                      <a:schemeClr val="accent3">
                        <a:lumMod val="20000"/>
                        <a:lumOff val="80000"/>
                      </a:schemeClr>
                    </a:solidFill>
                  </a:tcPr>
                </a:tc>
                <a:tc>
                  <a:txBody>
                    <a:bodyPr/>
                    <a:lstStyle/>
                    <a:p>
                      <a:pPr algn="ctr"/>
                      <a:r>
                        <a:rPr lang="de-DE">
                          <a:solidFill>
                            <a:schemeClr val="bg1"/>
                          </a:solidFill>
                        </a:rPr>
                        <a:t>Gender sensitive</a:t>
                      </a:r>
                    </a:p>
                  </a:txBody>
                  <a:tcPr anchor="ctr">
                    <a:solidFill>
                      <a:schemeClr val="accent6">
                        <a:lumMod val="60000"/>
                        <a:lumOff val="40000"/>
                      </a:schemeClr>
                    </a:solidFill>
                  </a:tcPr>
                </a:tc>
                <a:tc>
                  <a:txBody>
                    <a:bodyPr/>
                    <a:lstStyle/>
                    <a:p>
                      <a:pPr algn="ctr"/>
                      <a:r>
                        <a:rPr lang="de-DE">
                          <a:solidFill>
                            <a:schemeClr val="bg1"/>
                          </a:solidFill>
                        </a:rPr>
                        <a:t>Gender responsive</a:t>
                      </a:r>
                    </a:p>
                  </a:txBody>
                  <a:tcPr anchor="ctr">
                    <a:solidFill>
                      <a:srgbClr val="8BBFB5"/>
                    </a:solidFill>
                  </a:tcPr>
                </a:tc>
                <a:tc>
                  <a:txBody>
                    <a:bodyPr/>
                    <a:lstStyle/>
                    <a:p>
                      <a:pPr algn="ctr"/>
                      <a:r>
                        <a:rPr lang="de-DE">
                          <a:solidFill>
                            <a:schemeClr val="bg1"/>
                          </a:solidFill>
                        </a:rPr>
                        <a:t>Gender transformative</a:t>
                      </a:r>
                    </a:p>
                  </a:txBody>
                  <a:tcPr anchor="ctr">
                    <a:solidFill>
                      <a:schemeClr val="tx2">
                        <a:lumMod val="60000"/>
                        <a:lumOff val="40000"/>
                      </a:schemeClr>
                    </a:solidFill>
                  </a:tcPr>
                </a:tc>
                <a:extLst>
                  <a:ext uri="{0D108BD9-81ED-4DB2-BD59-A6C34878D82A}">
                    <a16:rowId xmlns:a16="http://schemas.microsoft.com/office/drawing/2014/main" val="3979086683"/>
                  </a:ext>
                </a:extLst>
              </a:tr>
              <a:tr h="1195918">
                <a:tc rowSpan="2">
                  <a:txBody>
                    <a:bodyPr/>
                    <a:lstStyle/>
                    <a:p>
                      <a:pPr algn="ctr"/>
                      <a:r>
                        <a:rPr lang="en-GB" b="1" noProof="0">
                          <a:solidFill>
                            <a:srgbClr val="26435E"/>
                          </a:solidFill>
                        </a:rPr>
                        <a:t>Activities</a:t>
                      </a:r>
                    </a:p>
                  </a:txBody>
                  <a:tcPr vert="vert270">
                    <a:solidFill>
                      <a:schemeClr val="accent3">
                        <a:lumMod val="20000"/>
                        <a:lumOff val="80000"/>
                      </a:schemeClr>
                    </a:solidFill>
                  </a:tcPr>
                </a:tc>
                <a:tc>
                  <a:txBody>
                    <a:bodyPr/>
                    <a:lstStyle/>
                    <a:p>
                      <a:pPr algn="l"/>
                      <a:r>
                        <a:rPr lang="en-GB" b="1" noProof="0">
                          <a:solidFill>
                            <a:srgbClr val="26435E"/>
                          </a:solidFill>
                        </a:rPr>
                        <a:t>Include</a:t>
                      </a:r>
                      <a:r>
                        <a:rPr lang="en-GB" noProof="0">
                          <a:solidFill>
                            <a:srgbClr val="26435E"/>
                          </a:solidFill>
                        </a:rPr>
                        <a:t> women* in design of program activities</a:t>
                      </a:r>
                    </a:p>
                  </a:txBody>
                  <a:tcPr anchor="ctr">
                    <a:solidFill>
                      <a:schemeClr val="accent6">
                        <a:lumMod val="40000"/>
                        <a:lumOff val="60000"/>
                      </a:schemeClr>
                    </a:solidFill>
                  </a:tcPr>
                </a:tc>
                <a:tc>
                  <a:txBody>
                    <a:bodyPr/>
                    <a:lstStyle/>
                    <a:p>
                      <a:pPr algn="l"/>
                      <a:r>
                        <a:rPr lang="en-GB" noProof="0">
                          <a:solidFill>
                            <a:srgbClr val="26435E"/>
                          </a:solidFill>
                        </a:rPr>
                        <a:t>Design trainings that </a:t>
                      </a:r>
                      <a:r>
                        <a:rPr lang="en-GB" b="1" noProof="0">
                          <a:solidFill>
                            <a:srgbClr val="26435E"/>
                          </a:solidFill>
                        </a:rPr>
                        <a:t>consider gendered needs, preferences &amp; constraints</a:t>
                      </a:r>
                      <a:r>
                        <a:rPr lang="en-GB" noProof="0">
                          <a:solidFill>
                            <a:srgbClr val="26435E"/>
                          </a:solidFill>
                        </a:rPr>
                        <a:t> to ensure that everyone benefits  </a:t>
                      </a:r>
                    </a:p>
                  </a:txBody>
                  <a:tcPr anchor="ctr">
                    <a:solidFill>
                      <a:srgbClr val="B0D4CD"/>
                    </a:solidFill>
                  </a:tcPr>
                </a:tc>
                <a:tc>
                  <a:txBody>
                    <a:bodyPr/>
                    <a:lstStyle/>
                    <a:p>
                      <a:pPr algn="l"/>
                      <a:r>
                        <a:rPr lang="en-GB" noProof="0">
                          <a:solidFill>
                            <a:srgbClr val="26435E"/>
                          </a:solidFill>
                        </a:rPr>
                        <a:t>Strengthen abilities of all genders to </a:t>
                      </a:r>
                      <a:r>
                        <a:rPr lang="en-GB" b="1" noProof="0">
                          <a:solidFill>
                            <a:srgbClr val="26435E"/>
                          </a:solidFill>
                        </a:rPr>
                        <a:t>make strategic life choices </a:t>
                      </a:r>
                      <a:r>
                        <a:rPr lang="en-GB" noProof="0">
                          <a:solidFill>
                            <a:srgbClr val="26435E"/>
                          </a:solidFill>
                        </a:rPr>
                        <a:t>&amp; put those choices into action</a:t>
                      </a:r>
                    </a:p>
                  </a:txBody>
                  <a:tcPr anchor="ctr">
                    <a:solidFill>
                      <a:schemeClr val="tx2">
                        <a:lumMod val="40000"/>
                        <a:lumOff val="60000"/>
                      </a:schemeClr>
                    </a:solidFill>
                  </a:tcPr>
                </a:tc>
                <a:extLst>
                  <a:ext uri="{0D108BD9-81ED-4DB2-BD59-A6C34878D82A}">
                    <a16:rowId xmlns:a16="http://schemas.microsoft.com/office/drawing/2014/main" val="3737268936"/>
                  </a:ext>
                </a:extLst>
              </a:tr>
              <a:tr h="1195918">
                <a:tc vMerge="1">
                  <a:txBody>
                    <a:bodyPr/>
                    <a:lstStyle/>
                    <a:p>
                      <a:endParaRPr lang="de-DE"/>
                    </a:p>
                  </a:txBody>
                  <a:tcPr/>
                </a:tc>
                <a:tc>
                  <a:txBody>
                    <a:bodyPr/>
                    <a:lstStyle/>
                    <a:p>
                      <a:pPr algn="l"/>
                      <a:r>
                        <a:rPr lang="en-GB" b="1" noProof="0">
                          <a:solidFill>
                            <a:srgbClr val="26435E"/>
                          </a:solidFill>
                        </a:rPr>
                        <a:t>Invite</a:t>
                      </a:r>
                      <a:r>
                        <a:rPr lang="en-GB" noProof="0">
                          <a:solidFill>
                            <a:srgbClr val="26435E"/>
                          </a:solidFill>
                        </a:rPr>
                        <a:t> women* as participants</a:t>
                      </a:r>
                    </a:p>
                  </a:txBody>
                  <a:tcPr anchor="ctr">
                    <a:solidFill>
                      <a:schemeClr val="accent6">
                        <a:lumMod val="40000"/>
                        <a:lumOff val="60000"/>
                      </a:schemeClr>
                    </a:solidFill>
                  </a:tcPr>
                </a:tc>
                <a:tc>
                  <a:txBody>
                    <a:bodyPr/>
                    <a:lstStyle/>
                    <a:p>
                      <a:pPr algn="l"/>
                      <a:r>
                        <a:rPr lang="en-GB" noProof="0">
                          <a:solidFill>
                            <a:srgbClr val="26435E"/>
                          </a:solidFill>
                        </a:rPr>
                        <a:t>Women* </a:t>
                      </a:r>
                      <a:r>
                        <a:rPr lang="en-GB" b="1" noProof="0">
                          <a:solidFill>
                            <a:srgbClr val="26435E"/>
                          </a:solidFill>
                        </a:rPr>
                        <a:t>make use </a:t>
                      </a:r>
                      <a:r>
                        <a:rPr lang="en-GB" noProof="0">
                          <a:solidFill>
                            <a:srgbClr val="26435E"/>
                          </a:solidFill>
                        </a:rPr>
                        <a:t>of the learned skills, techniques, know how, etc. </a:t>
                      </a:r>
                    </a:p>
                  </a:txBody>
                  <a:tcPr anchor="ctr">
                    <a:solidFill>
                      <a:srgbClr val="B0D4CD"/>
                    </a:solidFill>
                  </a:tcPr>
                </a:tc>
                <a:tc>
                  <a:txBody>
                    <a:bodyPr/>
                    <a:lstStyle/>
                    <a:p>
                      <a:pPr algn="l"/>
                      <a:r>
                        <a:rPr lang="en-GB" noProof="0">
                          <a:solidFill>
                            <a:srgbClr val="26435E"/>
                          </a:solidFill>
                        </a:rPr>
                        <a:t>Enhancing women‘s decision making power in households/ communities/politics by challenging gender roles/ norms</a:t>
                      </a:r>
                    </a:p>
                  </a:txBody>
                  <a:tcPr anchor="ctr">
                    <a:solidFill>
                      <a:schemeClr val="tx2">
                        <a:lumMod val="40000"/>
                        <a:lumOff val="60000"/>
                      </a:schemeClr>
                    </a:solidFill>
                  </a:tcPr>
                </a:tc>
                <a:extLst>
                  <a:ext uri="{0D108BD9-81ED-4DB2-BD59-A6C34878D82A}">
                    <a16:rowId xmlns:a16="http://schemas.microsoft.com/office/drawing/2014/main" val="2214777438"/>
                  </a:ext>
                </a:extLst>
              </a:tr>
              <a:tr h="1195918">
                <a:tc>
                  <a:txBody>
                    <a:bodyPr/>
                    <a:lstStyle/>
                    <a:p>
                      <a:pPr algn="ctr"/>
                      <a:r>
                        <a:rPr lang="en-GB" b="1" noProof="0">
                          <a:solidFill>
                            <a:srgbClr val="26435E"/>
                          </a:solidFill>
                        </a:rPr>
                        <a:t>Indicators</a:t>
                      </a:r>
                    </a:p>
                  </a:txBody>
                  <a:tcPr vert="vert270">
                    <a:solidFill>
                      <a:schemeClr val="accent3">
                        <a:lumMod val="20000"/>
                        <a:lumOff val="80000"/>
                      </a:schemeClr>
                    </a:solidFill>
                  </a:tcPr>
                </a:tc>
                <a:tc>
                  <a:txBody>
                    <a:bodyPr/>
                    <a:lstStyle/>
                    <a:p>
                      <a:pPr algn="l"/>
                      <a:r>
                        <a:rPr lang="en-GB" b="1" noProof="0">
                          <a:solidFill>
                            <a:srgbClr val="26435E"/>
                          </a:solidFill>
                        </a:rPr>
                        <a:t>Number</a:t>
                      </a:r>
                      <a:r>
                        <a:rPr lang="en-GB" noProof="0">
                          <a:solidFill>
                            <a:srgbClr val="26435E"/>
                          </a:solidFill>
                        </a:rPr>
                        <a:t> and </a:t>
                      </a:r>
                      <a:r>
                        <a:rPr lang="en-GB" b="1" noProof="0">
                          <a:solidFill>
                            <a:srgbClr val="26435E"/>
                          </a:solidFill>
                        </a:rPr>
                        <a:t>proportion</a:t>
                      </a:r>
                      <a:r>
                        <a:rPr lang="en-GB" noProof="0">
                          <a:solidFill>
                            <a:srgbClr val="26435E"/>
                          </a:solidFill>
                        </a:rPr>
                        <a:t> of participants successfully completing a training</a:t>
                      </a:r>
                    </a:p>
                  </a:txBody>
                  <a:tcPr anchor="ctr">
                    <a:solidFill>
                      <a:schemeClr val="accent6">
                        <a:lumMod val="40000"/>
                        <a:lumOff val="60000"/>
                      </a:schemeClr>
                    </a:solidFill>
                  </a:tcPr>
                </a:tc>
                <a:tc>
                  <a:txBody>
                    <a:bodyPr/>
                    <a:lstStyle/>
                    <a:p>
                      <a:pPr algn="l"/>
                      <a:r>
                        <a:rPr lang="en-GB" b="1" noProof="0">
                          <a:solidFill>
                            <a:srgbClr val="26435E"/>
                          </a:solidFill>
                        </a:rPr>
                        <a:t>Sex-disaggregated data </a:t>
                      </a:r>
                      <a:r>
                        <a:rPr lang="en-GB" noProof="0">
                          <a:solidFill>
                            <a:srgbClr val="26435E"/>
                          </a:solidFill>
                        </a:rPr>
                        <a:t>for indicators, e. g. increase of yields/income</a:t>
                      </a:r>
                    </a:p>
                  </a:txBody>
                  <a:tcPr anchor="ctr">
                    <a:solidFill>
                      <a:srgbClr val="B0D4CD"/>
                    </a:solidFill>
                  </a:tcPr>
                </a:tc>
                <a:tc>
                  <a:txBody>
                    <a:bodyPr/>
                    <a:lstStyle/>
                    <a:p>
                      <a:pPr algn="l"/>
                      <a:r>
                        <a:rPr lang="en-GB" b="1" noProof="0">
                          <a:solidFill>
                            <a:srgbClr val="26435E"/>
                          </a:solidFill>
                        </a:rPr>
                        <a:t>More equal decision-making power</a:t>
                      </a:r>
                      <a:r>
                        <a:rPr lang="en-GB" noProof="0">
                          <a:solidFill>
                            <a:srgbClr val="26435E"/>
                          </a:solidFill>
                        </a:rPr>
                        <a:t>, e. g. in income use, agricultural production, reduction in time burden </a:t>
                      </a:r>
                    </a:p>
                  </a:txBody>
                  <a:tcPr anchor="ctr">
                    <a:solidFill>
                      <a:schemeClr val="tx2">
                        <a:lumMod val="40000"/>
                        <a:lumOff val="60000"/>
                      </a:schemeClr>
                    </a:solidFill>
                  </a:tcPr>
                </a:tc>
                <a:extLst>
                  <a:ext uri="{0D108BD9-81ED-4DB2-BD59-A6C34878D82A}">
                    <a16:rowId xmlns:a16="http://schemas.microsoft.com/office/drawing/2014/main" val="2477413067"/>
                  </a:ext>
                </a:extLst>
              </a:tr>
            </a:tbl>
          </a:graphicData>
        </a:graphic>
      </p:graphicFrame>
      <p:sp>
        <p:nvSpPr>
          <p:cNvPr id="14" name="Textfeld 13">
            <a:extLst>
              <a:ext uri="{FF2B5EF4-FFF2-40B4-BE49-F238E27FC236}">
                <a16:creationId xmlns:a16="http://schemas.microsoft.com/office/drawing/2014/main" id="{5C808D25-D0F0-6B1B-31FC-AF53FEAB81B1}"/>
              </a:ext>
            </a:extLst>
          </p:cNvPr>
          <p:cNvSpPr txBox="1"/>
          <p:nvPr/>
        </p:nvSpPr>
        <p:spPr>
          <a:xfrm>
            <a:off x="559756" y="6333073"/>
            <a:ext cx="11255286" cy="461665"/>
          </a:xfrm>
          <a:prstGeom prst="rect">
            <a:avLst/>
          </a:prstGeom>
          <a:noFill/>
        </p:spPr>
        <p:txBody>
          <a:bodyPr wrap="square" rtlCol="0">
            <a:spAutoFit/>
          </a:bodyPr>
          <a:lstStyle/>
          <a:p>
            <a:r>
              <a:rPr lang="de-DE" sz="1200" dirty="0"/>
              <a:t>* </a:t>
            </a:r>
            <a:r>
              <a:rPr lang="en-US" sz="1200" dirty="0"/>
              <a:t>By inclusion we mean that usually underrepresented groups participate as well. In many cases this will refer to women and gender minorities. However, targeting men as agents of change can be a powerful approach. True inclusion is intersectional (i. e. considers factors like age, social background, ethnicity, etc.).</a:t>
            </a:r>
          </a:p>
        </p:txBody>
      </p:sp>
      <p:pic>
        <p:nvPicPr>
          <p:cNvPr id="15" name="Grafik 14">
            <a:extLst>
              <a:ext uri="{FF2B5EF4-FFF2-40B4-BE49-F238E27FC236}">
                <a16:creationId xmlns:a16="http://schemas.microsoft.com/office/drawing/2014/main" id="{DC700BB0-EDB0-1282-E747-8DC2DEB24CD3}"/>
              </a:ext>
            </a:extLst>
          </p:cNvPr>
          <p:cNvPicPr>
            <a:picLocks noChangeAspect="1"/>
          </p:cNvPicPr>
          <p:nvPr/>
        </p:nvPicPr>
        <p:blipFill>
          <a:blip r:embed="rId3">
            <a:alphaModFix/>
          </a:blip>
          <a:stretch>
            <a:fillRect/>
          </a:stretch>
        </p:blipFill>
        <p:spPr>
          <a:xfrm>
            <a:off x="109839" y="675237"/>
            <a:ext cx="746179" cy="746179"/>
          </a:xfrm>
          <a:prstGeom prst="rect">
            <a:avLst/>
          </a:prstGeom>
        </p:spPr>
      </p:pic>
    </p:spTree>
    <p:extLst>
      <p:ext uri="{BB962C8B-B14F-4D97-AF65-F5344CB8AC3E}">
        <p14:creationId xmlns:p14="http://schemas.microsoft.com/office/powerpoint/2010/main" val="757043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0621C78-A907-1AE5-3A59-BC606DE6CFB9}"/>
              </a:ext>
            </a:extLst>
          </p:cNvPr>
          <p:cNvSpPr/>
          <p:nvPr/>
        </p:nvSpPr>
        <p:spPr>
          <a:xfrm>
            <a:off x="5010712" y="2563906"/>
            <a:ext cx="7172278" cy="3823050"/>
          </a:xfrm>
          <a:prstGeom prst="rect">
            <a:avLst/>
          </a:prstGeom>
          <a:solidFill>
            <a:srgbClr val="C1DD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5" name="Slide Number Placeholder 4">
            <a:extLst>
              <a:ext uri="{FF2B5EF4-FFF2-40B4-BE49-F238E27FC236}">
                <a16:creationId xmlns:a16="http://schemas.microsoft.com/office/drawing/2014/main" id="{BED287CA-6B84-475D-ABB7-0E82F948705B}"/>
              </a:ext>
            </a:extLst>
          </p:cNvPr>
          <p:cNvSpPr>
            <a:spLocks noGrp="1"/>
          </p:cNvSpPr>
          <p:nvPr>
            <p:ph type="sldNum" sz="quarter" idx="12"/>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rPr>
              <a:t>Page </a:t>
            </a:r>
            <a:fld id="{3A8B5DB7-81A8-4ED4-916B-6B23CD603687}" type="slidenum">
              <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10127D69-C9DA-41EB-8F8D-952CE2999122}"/>
              </a:ext>
            </a:extLst>
          </p:cNvPr>
          <p:cNvSpPr txBox="1"/>
          <p:nvPr/>
        </p:nvSpPr>
        <p:spPr>
          <a:xfrm>
            <a:off x="2381946" y="471044"/>
            <a:ext cx="10124482" cy="584775"/>
          </a:xfrm>
          <a:prstGeom prst="rect">
            <a:avLst/>
          </a:prstGeom>
          <a:noFill/>
        </p:spPr>
        <p:txBody>
          <a:bodyPr wrap="square" rtlCol="0">
            <a:spAutoFit/>
          </a:bodyPr>
          <a:lstStyle/>
          <a:p>
            <a:r>
              <a:rPr lang="en-GB" sz="3200" b="1">
                <a:solidFill>
                  <a:srgbClr val="26435E"/>
                </a:solidFill>
              </a:rPr>
              <a:t>How to integrate gender in your project proposal?</a:t>
            </a:r>
          </a:p>
        </p:txBody>
      </p:sp>
      <p:pic>
        <p:nvPicPr>
          <p:cNvPr id="9" name="Grafik 8">
            <a:extLst>
              <a:ext uri="{FF2B5EF4-FFF2-40B4-BE49-F238E27FC236}">
                <a16:creationId xmlns:a16="http://schemas.microsoft.com/office/drawing/2014/main" id="{B08EB2B8-C739-4A04-8F48-0ABB339FB023}"/>
              </a:ext>
            </a:extLst>
          </p:cNvPr>
          <p:cNvPicPr>
            <a:picLocks noChangeAspect="1"/>
          </p:cNvPicPr>
          <p:nvPr/>
        </p:nvPicPr>
        <p:blipFill>
          <a:blip r:embed="rId3">
            <a:alphaModFix/>
          </a:blip>
          <a:stretch>
            <a:fillRect/>
          </a:stretch>
        </p:blipFill>
        <p:spPr>
          <a:xfrm>
            <a:off x="1531987" y="671874"/>
            <a:ext cx="746179" cy="746179"/>
          </a:xfrm>
          <a:prstGeom prst="rect">
            <a:avLst/>
          </a:prstGeom>
        </p:spPr>
      </p:pic>
      <p:sp>
        <p:nvSpPr>
          <p:cNvPr id="12" name="Rechteck 5">
            <a:extLst>
              <a:ext uri="{FF2B5EF4-FFF2-40B4-BE49-F238E27FC236}">
                <a16:creationId xmlns:a16="http://schemas.microsoft.com/office/drawing/2014/main" id="{BBDF91F9-25F9-4754-8F70-6AF613A942EB}"/>
              </a:ext>
            </a:extLst>
          </p:cNvPr>
          <p:cNvSpPr/>
          <p:nvPr/>
        </p:nvSpPr>
        <p:spPr>
          <a:xfrm rot="5400000" flipH="1">
            <a:off x="7188229" y="-3872927"/>
            <a:ext cx="72593" cy="9908375"/>
          </a:xfrm>
          <a:prstGeom prst="rect">
            <a:avLst/>
          </a:prstGeom>
          <a:solidFill>
            <a:srgbClr val="1B2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Arial"/>
              <a:ea typeface="+mn-ea"/>
              <a:cs typeface="+mn-cs"/>
            </a:endParaRPr>
          </a:p>
        </p:txBody>
      </p:sp>
      <p:sp>
        <p:nvSpPr>
          <p:cNvPr id="28" name="Date Placeholder 2">
            <a:extLst>
              <a:ext uri="{FF2B5EF4-FFF2-40B4-BE49-F238E27FC236}">
                <a16:creationId xmlns:a16="http://schemas.microsoft.com/office/drawing/2014/main" id="{6CF8C0B9-2091-43C2-8573-E4ECD11A4923}"/>
              </a:ext>
            </a:extLst>
          </p:cNvPr>
          <p:cNvSpPr>
            <a:spLocks noGrp="1"/>
          </p:cNvSpPr>
          <p:nvPr>
            <p:ph type="dt" sz="half" idx="10"/>
          </p:nvPr>
        </p:nvSpPr>
        <p:spPr>
          <a:xfrm>
            <a:off x="1412555" y="6569149"/>
            <a:ext cx="969391" cy="123111"/>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January 2024</a:t>
            </a:r>
            <a:endParaRPr kumimoji="0" lang="en-GB" sz="800" b="0" i="0" u="none" strike="noStrike" kern="1200" cap="none" spc="51"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29" name="Footer Placeholder 3">
            <a:extLst>
              <a:ext uri="{FF2B5EF4-FFF2-40B4-BE49-F238E27FC236}">
                <a16:creationId xmlns:a16="http://schemas.microsoft.com/office/drawing/2014/main" id="{8F02A176-2FB4-47E6-9DEA-3911EE996C61}"/>
              </a:ext>
            </a:extLst>
          </p:cNvPr>
          <p:cNvSpPr>
            <a:spLocks noGrp="1"/>
          </p:cNvSpPr>
          <p:nvPr>
            <p:ph type="ftr" sz="quarter" idx="11"/>
          </p:nvPr>
        </p:nvSpPr>
        <p:spPr>
          <a:xfrm>
            <a:off x="2729900" y="6568511"/>
            <a:ext cx="7701304" cy="123111"/>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IKI Small Grants – Introduction  </a:t>
            </a:r>
            <a:r>
              <a:rPr kumimoji="0" lang="en-GB" sz="800" b="0" i="0" u="none" strike="noStrike" kern="1200" cap="none" spc="51"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Gender</a:t>
            </a:r>
            <a:endParaRPr kumimoji="0" lang="en-GB" sz="800" b="0" i="0" u="none" strike="noStrike" kern="1200" cap="none" spc="51"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2" name="Textfeld 1">
            <a:extLst>
              <a:ext uri="{FF2B5EF4-FFF2-40B4-BE49-F238E27FC236}">
                <a16:creationId xmlns:a16="http://schemas.microsoft.com/office/drawing/2014/main" id="{D42A6ED2-3205-9C01-26B9-64C8E84D30C7}"/>
              </a:ext>
            </a:extLst>
          </p:cNvPr>
          <p:cNvSpPr txBox="1"/>
          <p:nvPr/>
        </p:nvSpPr>
        <p:spPr>
          <a:xfrm>
            <a:off x="5037582" y="2688050"/>
            <a:ext cx="7231131" cy="3574761"/>
          </a:xfrm>
          <a:prstGeom prst="rect">
            <a:avLst/>
          </a:prstGeom>
          <a:noFill/>
        </p:spPr>
        <p:txBody>
          <a:bodyPr wrap="square">
            <a:spAutoFit/>
          </a:bodyPr>
          <a:lstStyle/>
          <a:p>
            <a:pPr lvl="0">
              <a:lnSpc>
                <a:spcPct val="105000"/>
              </a:lnSpc>
              <a:spcAft>
                <a:spcPts val="800"/>
              </a:spcAft>
            </a:pPr>
            <a:r>
              <a:rPr lang="en-US" sz="1700">
                <a:solidFill>
                  <a:srgbClr val="26435E"/>
                </a:solidFill>
                <a:effectLst/>
                <a:latin typeface="+mj-lt"/>
                <a:ea typeface="Calibri" panose="020F0502020204030204" pitchFamily="34" charset="0"/>
              </a:rPr>
              <a:t>What are </a:t>
            </a:r>
            <a:r>
              <a:rPr lang="en-US" sz="1700" b="1">
                <a:solidFill>
                  <a:srgbClr val="26435E"/>
                </a:solidFill>
                <a:effectLst/>
                <a:latin typeface="+mj-lt"/>
                <a:ea typeface="Calibri" panose="020F0502020204030204" pitchFamily="34" charset="0"/>
              </a:rPr>
              <a:t>gender differences </a:t>
            </a:r>
            <a:r>
              <a:rPr lang="en-US" sz="1700">
                <a:solidFill>
                  <a:srgbClr val="26435E"/>
                </a:solidFill>
                <a:effectLst/>
                <a:latin typeface="+mj-lt"/>
                <a:ea typeface="Calibri" panose="020F0502020204030204" pitchFamily="34" charset="0"/>
              </a:rPr>
              <a:t>in your project context in terms of roles and responsibilities, distribution of resources and representation, especially with respect to the problem you want to address</a:t>
            </a:r>
            <a:r>
              <a:rPr lang="en-US" sz="1700">
                <a:solidFill>
                  <a:srgbClr val="26435E"/>
                </a:solidFill>
                <a:latin typeface="+mj-lt"/>
                <a:ea typeface="Calibri" panose="020F0502020204030204" pitchFamily="34" charset="0"/>
              </a:rPr>
              <a:t>?</a:t>
            </a:r>
            <a:endParaRPr lang="en-US" sz="1700">
              <a:solidFill>
                <a:srgbClr val="26435E"/>
              </a:solidFill>
              <a:effectLst/>
              <a:latin typeface="+mj-lt"/>
              <a:ea typeface="Calibri" panose="020F0502020204030204" pitchFamily="34" charset="0"/>
            </a:endParaRPr>
          </a:p>
          <a:p>
            <a:pPr lvl="0">
              <a:lnSpc>
                <a:spcPct val="105000"/>
              </a:lnSpc>
              <a:spcAft>
                <a:spcPts val="800"/>
              </a:spcAft>
            </a:pPr>
            <a:r>
              <a:rPr lang="en-US" sz="1700" b="1">
                <a:solidFill>
                  <a:srgbClr val="26435E"/>
                </a:solidFill>
                <a:latin typeface="+mj-lt"/>
                <a:ea typeface="Calibri" panose="020F0502020204030204" pitchFamily="34" charset="0"/>
              </a:rPr>
              <a:t>Think intersectional! </a:t>
            </a:r>
            <a:r>
              <a:rPr lang="en-US" sz="1700">
                <a:solidFill>
                  <a:srgbClr val="26435E"/>
                </a:solidFill>
                <a:latin typeface="+mj-lt"/>
                <a:ea typeface="Calibri" panose="020F0502020204030204" pitchFamily="34" charset="0"/>
              </a:rPr>
              <a:t>What are the characteristics of your target group and how do they affect their capacities to participate in project activities, e. g. care work, specific knowledge, special needs (accessibility of venues or training material for people with disabilities)?</a:t>
            </a:r>
            <a:endParaRPr lang="de-DE" sz="1700">
              <a:solidFill>
                <a:srgbClr val="26435E"/>
              </a:solidFill>
              <a:effectLst/>
              <a:latin typeface="+mj-lt"/>
              <a:ea typeface="Calibri" panose="020F0502020204030204" pitchFamily="34" charset="0"/>
            </a:endParaRPr>
          </a:p>
          <a:p>
            <a:pPr lvl="0">
              <a:lnSpc>
                <a:spcPct val="105000"/>
              </a:lnSpc>
            </a:pPr>
            <a:r>
              <a:rPr lang="en-US" sz="1700">
                <a:solidFill>
                  <a:srgbClr val="26435E"/>
                </a:solidFill>
                <a:effectLst/>
                <a:latin typeface="+mj-lt"/>
                <a:ea typeface="Calibri" panose="020F0502020204030204" pitchFamily="34" charset="0"/>
              </a:rPr>
              <a:t>What is the </a:t>
            </a:r>
            <a:r>
              <a:rPr lang="en-US" sz="1700" b="1">
                <a:solidFill>
                  <a:srgbClr val="26435E"/>
                </a:solidFill>
                <a:effectLst/>
                <a:latin typeface="+mj-lt"/>
                <a:ea typeface="Calibri" panose="020F0502020204030204" pitchFamily="34" charset="0"/>
              </a:rPr>
              <a:t>risk</a:t>
            </a:r>
            <a:r>
              <a:rPr lang="en-US" sz="1700">
                <a:solidFill>
                  <a:srgbClr val="26435E"/>
                </a:solidFill>
                <a:effectLst/>
                <a:latin typeface="+mj-lt"/>
                <a:ea typeface="Calibri" panose="020F0502020204030204" pitchFamily="34" charset="0"/>
              </a:rPr>
              <a:t> of project activities inadvertently contributing to or continuing gender-based discrimination and how can these risks be </a:t>
            </a:r>
            <a:r>
              <a:rPr lang="en-US" sz="1700" err="1">
                <a:solidFill>
                  <a:srgbClr val="26435E"/>
                </a:solidFill>
                <a:effectLst/>
                <a:latin typeface="+mj-lt"/>
                <a:ea typeface="Calibri" panose="020F0502020204030204" pitchFamily="34" charset="0"/>
              </a:rPr>
              <a:t>minimised</a:t>
            </a:r>
            <a:r>
              <a:rPr lang="en-US" sz="1700">
                <a:solidFill>
                  <a:srgbClr val="26435E"/>
                </a:solidFill>
                <a:effectLst/>
                <a:latin typeface="+mj-lt"/>
                <a:ea typeface="Calibri" panose="020F0502020204030204" pitchFamily="34" charset="0"/>
              </a:rPr>
              <a:t>?</a:t>
            </a:r>
            <a:endParaRPr lang="de-DE" sz="1700">
              <a:solidFill>
                <a:srgbClr val="26435E"/>
              </a:solidFill>
              <a:effectLst/>
              <a:latin typeface="+mj-lt"/>
              <a:ea typeface="Calibri" panose="020F0502020204030204" pitchFamily="34" charset="0"/>
            </a:endParaRPr>
          </a:p>
          <a:p>
            <a:pPr lvl="0">
              <a:lnSpc>
                <a:spcPct val="105000"/>
              </a:lnSpc>
            </a:pPr>
            <a:r>
              <a:rPr lang="en-US" sz="1700">
                <a:solidFill>
                  <a:srgbClr val="26435E"/>
                </a:solidFill>
                <a:effectLst/>
                <a:latin typeface="+mj-lt"/>
                <a:ea typeface="Calibri" panose="020F0502020204030204" pitchFamily="34" charset="0"/>
              </a:rPr>
              <a:t>What are </a:t>
            </a:r>
            <a:r>
              <a:rPr lang="en-US" sz="1700" b="1">
                <a:solidFill>
                  <a:srgbClr val="26435E"/>
                </a:solidFill>
                <a:effectLst/>
                <a:latin typeface="+mj-lt"/>
                <a:ea typeface="Calibri" panose="020F0502020204030204" pitchFamily="34" charset="0"/>
              </a:rPr>
              <a:t>potential synergies </a:t>
            </a:r>
            <a:r>
              <a:rPr lang="en-US" sz="1700">
                <a:solidFill>
                  <a:srgbClr val="26435E"/>
                </a:solidFill>
                <a:effectLst/>
                <a:latin typeface="+mj-lt"/>
                <a:ea typeface="Calibri" panose="020F0502020204030204" pitchFamily="34" charset="0"/>
              </a:rPr>
              <a:t>between contributions to gender justice and climate or biodiversity action and how can they be raised?</a:t>
            </a:r>
            <a:endParaRPr lang="de-DE" sz="1700">
              <a:solidFill>
                <a:srgbClr val="26435E"/>
              </a:solidFill>
              <a:effectLst/>
              <a:latin typeface="+mj-lt"/>
              <a:ea typeface="Calibri" panose="020F0502020204030204" pitchFamily="34" charset="0"/>
            </a:endParaRPr>
          </a:p>
        </p:txBody>
      </p:sp>
      <p:sp>
        <p:nvSpPr>
          <p:cNvPr id="4" name="Textfeld 3">
            <a:extLst>
              <a:ext uri="{FF2B5EF4-FFF2-40B4-BE49-F238E27FC236}">
                <a16:creationId xmlns:a16="http://schemas.microsoft.com/office/drawing/2014/main" id="{14C26F9A-42EA-2C46-6173-3EB382488363}"/>
              </a:ext>
            </a:extLst>
          </p:cNvPr>
          <p:cNvSpPr txBox="1"/>
          <p:nvPr/>
        </p:nvSpPr>
        <p:spPr>
          <a:xfrm>
            <a:off x="422217" y="1745226"/>
            <a:ext cx="5530809" cy="400110"/>
          </a:xfrm>
          <a:prstGeom prst="rect">
            <a:avLst/>
          </a:prstGeom>
          <a:noFill/>
        </p:spPr>
        <p:txBody>
          <a:bodyPr wrap="none" rtlCol="0">
            <a:spAutoFit/>
          </a:bodyPr>
          <a:lstStyle/>
          <a:p>
            <a:pPr algn="l"/>
            <a:r>
              <a:rPr lang="de-DE" sz="2000" b="1" dirty="0" err="1">
                <a:solidFill>
                  <a:srgbClr val="26435E"/>
                </a:solidFill>
              </a:rPr>
              <a:t>Step</a:t>
            </a:r>
            <a:r>
              <a:rPr lang="de-DE" sz="2000" b="1" dirty="0">
                <a:solidFill>
                  <a:srgbClr val="26435E"/>
                </a:solidFill>
              </a:rPr>
              <a:t> 1: </a:t>
            </a:r>
            <a:r>
              <a:rPr lang="de-DE" sz="2000" b="1">
                <a:solidFill>
                  <a:srgbClr val="26435E"/>
                </a:solidFill>
              </a:rPr>
              <a:t>Analyse </a:t>
            </a:r>
            <a:r>
              <a:rPr lang="de-DE" sz="2000" b="1" err="1">
                <a:solidFill>
                  <a:srgbClr val="26435E"/>
                </a:solidFill>
              </a:rPr>
              <a:t>your</a:t>
            </a:r>
            <a:r>
              <a:rPr lang="de-DE" sz="2000" b="1">
                <a:solidFill>
                  <a:srgbClr val="26435E"/>
                </a:solidFill>
              </a:rPr>
              <a:t> </a:t>
            </a:r>
            <a:r>
              <a:rPr lang="de-DE" sz="2000" b="1" err="1">
                <a:solidFill>
                  <a:srgbClr val="26435E"/>
                </a:solidFill>
              </a:rPr>
              <a:t>context</a:t>
            </a:r>
            <a:r>
              <a:rPr lang="de-DE" sz="2000" b="1">
                <a:solidFill>
                  <a:srgbClr val="26435E"/>
                </a:solidFill>
              </a:rPr>
              <a:t> &amp; </a:t>
            </a:r>
            <a:r>
              <a:rPr lang="de-DE" sz="2000" b="1" err="1">
                <a:solidFill>
                  <a:srgbClr val="26435E"/>
                </a:solidFill>
              </a:rPr>
              <a:t>target</a:t>
            </a:r>
            <a:r>
              <a:rPr lang="de-DE" sz="2000" b="1">
                <a:solidFill>
                  <a:srgbClr val="26435E"/>
                </a:solidFill>
              </a:rPr>
              <a:t> </a:t>
            </a:r>
            <a:r>
              <a:rPr lang="de-DE" sz="2000" b="1" err="1">
                <a:solidFill>
                  <a:srgbClr val="26435E"/>
                </a:solidFill>
              </a:rPr>
              <a:t>group</a:t>
            </a:r>
            <a:endParaRPr lang="de-DE" sz="2000" b="1">
              <a:solidFill>
                <a:srgbClr val="26435E"/>
              </a:solidFill>
            </a:endParaRPr>
          </a:p>
        </p:txBody>
      </p:sp>
      <p:sp>
        <p:nvSpPr>
          <p:cNvPr id="6" name="Textfeld 5">
            <a:extLst>
              <a:ext uri="{FF2B5EF4-FFF2-40B4-BE49-F238E27FC236}">
                <a16:creationId xmlns:a16="http://schemas.microsoft.com/office/drawing/2014/main" id="{566FF27C-ADBD-1B6E-FA56-AF23AF347DDC}"/>
              </a:ext>
            </a:extLst>
          </p:cNvPr>
          <p:cNvSpPr txBox="1"/>
          <p:nvPr/>
        </p:nvSpPr>
        <p:spPr>
          <a:xfrm>
            <a:off x="160129" y="3594297"/>
            <a:ext cx="3761200" cy="1754326"/>
          </a:xfrm>
          <a:prstGeom prst="rect">
            <a:avLst/>
          </a:prstGeom>
          <a:noFill/>
        </p:spPr>
        <p:txBody>
          <a:bodyPr wrap="square">
            <a:spAutoFit/>
          </a:bodyPr>
          <a:lstStyle/>
          <a:p>
            <a:pPr marL="449580"/>
            <a:r>
              <a:rPr lang="de-DE" sz="1800" err="1">
                <a:solidFill>
                  <a:srgbClr val="26435E"/>
                </a:solidFill>
                <a:effectLst/>
                <a:latin typeface="+mj-lt"/>
                <a:ea typeface="Calibri" panose="020F0502020204030204" pitchFamily="34" charset="0"/>
              </a:rPr>
              <a:t>Consider</a:t>
            </a:r>
            <a:r>
              <a:rPr lang="de-DE" sz="1800">
                <a:solidFill>
                  <a:srgbClr val="26435E"/>
                </a:solidFill>
                <a:effectLst/>
                <a:latin typeface="+mj-lt"/>
                <a:ea typeface="Calibri" panose="020F0502020204030204" pitchFamily="34" charset="0"/>
              </a:rPr>
              <a:t> </a:t>
            </a:r>
            <a:r>
              <a:rPr lang="de-DE" sz="1800" err="1">
                <a:solidFill>
                  <a:srgbClr val="26435E"/>
                </a:solidFill>
                <a:effectLst/>
                <a:latin typeface="+mj-lt"/>
                <a:ea typeface="Calibri" panose="020F0502020204030204" pitchFamily="34" charset="0"/>
              </a:rPr>
              <a:t>the</a:t>
            </a:r>
            <a:r>
              <a:rPr lang="de-DE" sz="1800">
                <a:solidFill>
                  <a:srgbClr val="26435E"/>
                </a:solidFill>
                <a:effectLst/>
                <a:latin typeface="+mj-lt"/>
                <a:ea typeface="Calibri" panose="020F0502020204030204" pitchFamily="34" charset="0"/>
              </a:rPr>
              <a:t> </a:t>
            </a:r>
            <a:r>
              <a:rPr lang="de-DE" sz="1800" err="1">
                <a:solidFill>
                  <a:srgbClr val="26435E"/>
                </a:solidFill>
                <a:effectLst/>
                <a:latin typeface="+mj-lt"/>
                <a:ea typeface="Calibri" panose="020F0502020204030204" pitchFamily="34" charset="0"/>
              </a:rPr>
              <a:t>context</a:t>
            </a:r>
            <a:r>
              <a:rPr lang="de-DE" sz="1800">
                <a:solidFill>
                  <a:srgbClr val="26435E"/>
                </a:solidFill>
                <a:effectLst/>
                <a:latin typeface="+mj-lt"/>
                <a:ea typeface="Calibri" panose="020F0502020204030204" pitchFamily="34" charset="0"/>
              </a:rPr>
              <a:t> in </a:t>
            </a:r>
            <a:r>
              <a:rPr lang="de-DE" sz="1800" err="1">
                <a:solidFill>
                  <a:srgbClr val="26435E"/>
                </a:solidFill>
                <a:effectLst/>
                <a:latin typeface="+mj-lt"/>
                <a:ea typeface="Calibri" panose="020F0502020204030204" pitchFamily="34" charset="0"/>
              </a:rPr>
              <a:t>which</a:t>
            </a:r>
            <a:r>
              <a:rPr lang="de-DE" sz="1800">
                <a:solidFill>
                  <a:srgbClr val="26435E"/>
                </a:solidFill>
                <a:effectLst/>
                <a:latin typeface="+mj-lt"/>
                <a:ea typeface="Calibri" panose="020F0502020204030204" pitchFamily="34" charset="0"/>
              </a:rPr>
              <a:t> </a:t>
            </a:r>
            <a:r>
              <a:rPr lang="de-DE" sz="1800" err="1">
                <a:solidFill>
                  <a:srgbClr val="26435E"/>
                </a:solidFill>
                <a:effectLst/>
                <a:latin typeface="+mj-lt"/>
                <a:ea typeface="Calibri" panose="020F0502020204030204" pitchFamily="34" charset="0"/>
              </a:rPr>
              <a:t>the</a:t>
            </a:r>
            <a:r>
              <a:rPr lang="de-DE" sz="1800">
                <a:solidFill>
                  <a:srgbClr val="26435E"/>
                </a:solidFill>
                <a:effectLst/>
                <a:latin typeface="+mj-lt"/>
                <a:ea typeface="Calibri" panose="020F0502020204030204" pitchFamily="34" charset="0"/>
              </a:rPr>
              <a:t> </a:t>
            </a:r>
            <a:r>
              <a:rPr lang="de-DE" sz="1800" err="1">
                <a:solidFill>
                  <a:srgbClr val="26435E"/>
                </a:solidFill>
                <a:effectLst/>
                <a:latin typeface="+mj-lt"/>
                <a:ea typeface="Calibri" panose="020F0502020204030204" pitchFamily="34" charset="0"/>
              </a:rPr>
              <a:t>project</a:t>
            </a:r>
            <a:r>
              <a:rPr lang="de-DE" sz="1800">
                <a:solidFill>
                  <a:srgbClr val="26435E"/>
                </a:solidFill>
                <a:effectLst/>
                <a:latin typeface="+mj-lt"/>
                <a:ea typeface="Calibri" panose="020F0502020204030204" pitchFamily="34" charset="0"/>
              </a:rPr>
              <a:t> will </a:t>
            </a:r>
            <a:r>
              <a:rPr lang="de-DE" sz="1800" err="1">
                <a:solidFill>
                  <a:srgbClr val="26435E"/>
                </a:solidFill>
                <a:effectLst/>
                <a:latin typeface="+mj-lt"/>
                <a:ea typeface="Calibri" panose="020F0502020204030204" pitchFamily="34" charset="0"/>
              </a:rPr>
              <a:t>operate</a:t>
            </a:r>
            <a:r>
              <a:rPr lang="de-DE" sz="1800">
                <a:solidFill>
                  <a:srgbClr val="26435E"/>
                </a:solidFill>
                <a:effectLst/>
                <a:latin typeface="+mj-lt"/>
                <a:ea typeface="Calibri" panose="020F0502020204030204" pitchFamily="34" charset="0"/>
              </a:rPr>
              <a:t> </a:t>
            </a:r>
            <a:r>
              <a:rPr lang="de-DE" sz="1800" err="1">
                <a:solidFill>
                  <a:srgbClr val="26435E"/>
                </a:solidFill>
                <a:effectLst/>
                <a:latin typeface="+mj-lt"/>
                <a:ea typeface="Calibri" panose="020F0502020204030204" pitchFamily="34" charset="0"/>
              </a:rPr>
              <a:t>regarding</a:t>
            </a:r>
            <a:r>
              <a:rPr lang="de-DE" sz="1800">
                <a:solidFill>
                  <a:srgbClr val="26435E"/>
                </a:solidFill>
                <a:effectLst/>
                <a:latin typeface="+mj-lt"/>
                <a:ea typeface="Calibri" panose="020F0502020204030204" pitchFamily="34" charset="0"/>
              </a:rPr>
              <a:t> gender-</a:t>
            </a:r>
            <a:r>
              <a:rPr lang="de-DE" sz="1800" err="1">
                <a:solidFill>
                  <a:srgbClr val="26435E"/>
                </a:solidFill>
                <a:effectLst/>
                <a:latin typeface="+mj-lt"/>
                <a:ea typeface="Calibri" panose="020F0502020204030204" pitchFamily="34" charset="0"/>
              </a:rPr>
              <a:t>based</a:t>
            </a:r>
            <a:r>
              <a:rPr lang="de-DE" sz="1800">
                <a:solidFill>
                  <a:srgbClr val="26435E"/>
                </a:solidFill>
                <a:effectLst/>
                <a:latin typeface="+mj-lt"/>
                <a:ea typeface="Calibri" panose="020F0502020204030204" pitchFamily="34" charset="0"/>
              </a:rPr>
              <a:t> </a:t>
            </a:r>
            <a:r>
              <a:rPr lang="de-DE" sz="1800" err="1">
                <a:solidFill>
                  <a:srgbClr val="26435E"/>
                </a:solidFill>
                <a:effectLst/>
                <a:latin typeface="+mj-lt"/>
                <a:ea typeface="Calibri" panose="020F0502020204030204" pitchFamily="34" charset="0"/>
              </a:rPr>
              <a:t>discrimination</a:t>
            </a:r>
            <a:r>
              <a:rPr lang="de-DE" sz="1800">
                <a:solidFill>
                  <a:srgbClr val="26435E"/>
                </a:solidFill>
                <a:effectLst/>
                <a:latin typeface="+mj-lt"/>
                <a:ea typeface="Calibri" panose="020F0502020204030204" pitchFamily="34" charset="0"/>
              </a:rPr>
              <a:t> and/</a:t>
            </a:r>
            <a:r>
              <a:rPr lang="de-DE" sz="1800" err="1">
                <a:solidFill>
                  <a:srgbClr val="26435E"/>
                </a:solidFill>
                <a:effectLst/>
                <a:latin typeface="+mj-lt"/>
                <a:ea typeface="Calibri" panose="020F0502020204030204" pitchFamily="34" charset="0"/>
              </a:rPr>
              <a:t>or</a:t>
            </a:r>
            <a:r>
              <a:rPr lang="de-DE" sz="1800">
                <a:solidFill>
                  <a:srgbClr val="26435E"/>
                </a:solidFill>
                <a:effectLst/>
                <a:latin typeface="+mj-lt"/>
                <a:ea typeface="Calibri" panose="020F0502020204030204" pitchFamily="34" charset="0"/>
              </a:rPr>
              <a:t> </a:t>
            </a:r>
            <a:r>
              <a:rPr lang="de-DE" sz="1800" err="1">
                <a:solidFill>
                  <a:srgbClr val="26435E"/>
                </a:solidFill>
                <a:effectLst/>
                <a:latin typeface="+mj-lt"/>
                <a:ea typeface="Calibri" panose="020F0502020204030204" pitchFamily="34" charset="0"/>
              </a:rPr>
              <a:t>existing</a:t>
            </a:r>
            <a:r>
              <a:rPr lang="de-DE" sz="1800">
                <a:solidFill>
                  <a:srgbClr val="26435E"/>
                </a:solidFill>
                <a:effectLst/>
                <a:latin typeface="+mj-lt"/>
                <a:ea typeface="Calibri" panose="020F0502020204030204" pitchFamily="34" charset="0"/>
              </a:rPr>
              <a:t> </a:t>
            </a:r>
            <a:r>
              <a:rPr lang="de-DE" sz="1800" err="1">
                <a:solidFill>
                  <a:srgbClr val="26435E"/>
                </a:solidFill>
                <a:effectLst/>
                <a:latin typeface="+mj-lt"/>
                <a:ea typeface="Calibri" panose="020F0502020204030204" pitchFamily="34" charset="0"/>
              </a:rPr>
              <a:t>progress</a:t>
            </a:r>
            <a:r>
              <a:rPr lang="de-DE" sz="1800">
                <a:solidFill>
                  <a:srgbClr val="26435E"/>
                </a:solidFill>
                <a:effectLst/>
                <a:latin typeface="+mj-lt"/>
                <a:ea typeface="Calibri" panose="020F0502020204030204" pitchFamily="34" charset="0"/>
              </a:rPr>
              <a:t> </a:t>
            </a:r>
            <a:r>
              <a:rPr lang="de-DE" sz="1800" err="1">
                <a:solidFill>
                  <a:srgbClr val="26435E"/>
                </a:solidFill>
                <a:effectLst/>
                <a:latin typeface="+mj-lt"/>
                <a:ea typeface="Calibri" panose="020F0502020204030204" pitchFamily="34" charset="0"/>
              </a:rPr>
              <a:t>towards</a:t>
            </a:r>
            <a:r>
              <a:rPr lang="de-DE" sz="1800">
                <a:solidFill>
                  <a:srgbClr val="26435E"/>
                </a:solidFill>
                <a:effectLst/>
                <a:latin typeface="+mj-lt"/>
                <a:ea typeface="Calibri" panose="020F0502020204030204" pitchFamily="34" charset="0"/>
              </a:rPr>
              <a:t> </a:t>
            </a:r>
            <a:r>
              <a:rPr lang="de-DE" sz="1800" err="1">
                <a:solidFill>
                  <a:srgbClr val="26435E"/>
                </a:solidFill>
                <a:effectLst/>
                <a:latin typeface="+mj-lt"/>
                <a:ea typeface="Calibri" panose="020F0502020204030204" pitchFamily="34" charset="0"/>
              </a:rPr>
              <a:t>gender</a:t>
            </a:r>
            <a:r>
              <a:rPr lang="de-DE" sz="1800">
                <a:solidFill>
                  <a:srgbClr val="26435E"/>
                </a:solidFill>
                <a:effectLst/>
                <a:latin typeface="+mj-lt"/>
                <a:ea typeface="Calibri" panose="020F0502020204030204" pitchFamily="34" charset="0"/>
              </a:rPr>
              <a:t> </a:t>
            </a:r>
            <a:r>
              <a:rPr lang="de-DE" sz="1800" err="1">
                <a:solidFill>
                  <a:srgbClr val="26435E"/>
                </a:solidFill>
                <a:effectLst/>
                <a:latin typeface="+mj-lt"/>
                <a:ea typeface="Calibri" panose="020F0502020204030204" pitchFamily="34" charset="0"/>
              </a:rPr>
              <a:t>justice</a:t>
            </a:r>
            <a:r>
              <a:rPr lang="de-DE" sz="1800">
                <a:solidFill>
                  <a:srgbClr val="26435E"/>
                </a:solidFill>
                <a:effectLst/>
                <a:latin typeface="+mj-lt"/>
                <a:ea typeface="Calibri" panose="020F0502020204030204" pitchFamily="34" charset="0"/>
              </a:rPr>
              <a:t>.</a:t>
            </a:r>
          </a:p>
        </p:txBody>
      </p:sp>
      <p:sp>
        <p:nvSpPr>
          <p:cNvPr id="11" name="Textfeld 10">
            <a:extLst>
              <a:ext uri="{FF2B5EF4-FFF2-40B4-BE49-F238E27FC236}">
                <a16:creationId xmlns:a16="http://schemas.microsoft.com/office/drawing/2014/main" id="{9758D0FF-D297-BA95-2324-F3BCEBCAB91A}"/>
              </a:ext>
            </a:extLst>
          </p:cNvPr>
          <p:cNvSpPr txBox="1"/>
          <p:nvPr/>
        </p:nvSpPr>
        <p:spPr>
          <a:xfrm>
            <a:off x="9472680" y="2157697"/>
            <a:ext cx="2706033" cy="369332"/>
          </a:xfrm>
          <a:prstGeom prst="rect">
            <a:avLst/>
          </a:prstGeom>
          <a:noFill/>
        </p:spPr>
        <p:txBody>
          <a:bodyPr wrap="square">
            <a:spAutoFit/>
          </a:bodyPr>
          <a:lstStyle/>
          <a:p>
            <a:pPr marL="449580"/>
            <a:r>
              <a:rPr lang="de-DE" sz="1800" b="1">
                <a:solidFill>
                  <a:srgbClr val="26435E"/>
                </a:solidFill>
                <a:effectLst/>
                <a:latin typeface="+mj-lt"/>
                <a:ea typeface="Calibri" panose="020F0502020204030204" pitchFamily="34" charset="0"/>
              </a:rPr>
              <a:t>Guiding </a:t>
            </a:r>
            <a:r>
              <a:rPr lang="de-DE" sz="1800" b="1" err="1">
                <a:solidFill>
                  <a:srgbClr val="26435E"/>
                </a:solidFill>
                <a:effectLst/>
                <a:latin typeface="+mj-lt"/>
                <a:ea typeface="Calibri" panose="020F0502020204030204" pitchFamily="34" charset="0"/>
              </a:rPr>
              <a:t>questions</a:t>
            </a:r>
            <a:endParaRPr lang="de-DE" sz="1800">
              <a:solidFill>
                <a:srgbClr val="26435E"/>
              </a:solidFill>
              <a:effectLst/>
              <a:latin typeface="+mj-lt"/>
              <a:ea typeface="Calibri" panose="020F0502020204030204" pitchFamily="34" charset="0"/>
            </a:endParaRPr>
          </a:p>
        </p:txBody>
      </p:sp>
      <p:grpSp>
        <p:nvGrpSpPr>
          <p:cNvPr id="15" name="Gruppieren 14">
            <a:extLst>
              <a:ext uri="{FF2B5EF4-FFF2-40B4-BE49-F238E27FC236}">
                <a16:creationId xmlns:a16="http://schemas.microsoft.com/office/drawing/2014/main" id="{C1046B61-1085-87D8-480C-BF528EAD607F}"/>
              </a:ext>
            </a:extLst>
          </p:cNvPr>
          <p:cNvGrpSpPr/>
          <p:nvPr/>
        </p:nvGrpSpPr>
        <p:grpSpPr>
          <a:xfrm>
            <a:off x="4173636" y="2753286"/>
            <a:ext cx="662930" cy="642472"/>
            <a:chOff x="4213869" y="2752720"/>
            <a:chExt cx="662930" cy="642472"/>
          </a:xfrm>
        </p:grpSpPr>
        <p:sp>
          <p:nvSpPr>
            <p:cNvPr id="14" name="Ellipse 13">
              <a:extLst>
                <a:ext uri="{FF2B5EF4-FFF2-40B4-BE49-F238E27FC236}">
                  <a16:creationId xmlns:a16="http://schemas.microsoft.com/office/drawing/2014/main" id="{9E82C95A-0676-BD97-3F08-DB504522297A}"/>
                </a:ext>
              </a:extLst>
            </p:cNvPr>
            <p:cNvSpPr/>
            <p:nvPr/>
          </p:nvSpPr>
          <p:spPr>
            <a:xfrm>
              <a:off x="4213869" y="2752720"/>
              <a:ext cx="662930" cy="642472"/>
            </a:xfrm>
            <a:prstGeom prst="ellipse">
              <a:avLst/>
            </a:prstGeom>
            <a:noFill/>
            <a:ln w="28575">
              <a:solidFill>
                <a:srgbClr val="264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3" name="Textfeld 12">
              <a:extLst>
                <a:ext uri="{FF2B5EF4-FFF2-40B4-BE49-F238E27FC236}">
                  <a16:creationId xmlns:a16="http://schemas.microsoft.com/office/drawing/2014/main" id="{C23CD420-4441-4417-A8C6-779536776161}"/>
                </a:ext>
              </a:extLst>
            </p:cNvPr>
            <p:cNvSpPr txBox="1"/>
            <p:nvPr/>
          </p:nvSpPr>
          <p:spPr>
            <a:xfrm>
              <a:off x="4325556" y="2790533"/>
              <a:ext cx="434734" cy="584775"/>
            </a:xfrm>
            <a:prstGeom prst="rect">
              <a:avLst/>
            </a:prstGeom>
            <a:noFill/>
          </p:spPr>
          <p:txBody>
            <a:bodyPr wrap="none" rtlCol="0">
              <a:spAutoFit/>
            </a:bodyPr>
            <a:lstStyle/>
            <a:p>
              <a:pPr algn="l"/>
              <a:r>
                <a:rPr lang="de-DE" sz="3200" b="1" dirty="0">
                  <a:solidFill>
                    <a:srgbClr val="9AC8BF"/>
                  </a:solidFill>
                </a:rPr>
                <a:t>?</a:t>
              </a:r>
            </a:p>
          </p:txBody>
        </p:sp>
      </p:grpSp>
      <p:grpSp>
        <p:nvGrpSpPr>
          <p:cNvPr id="16" name="Gruppieren 15">
            <a:extLst>
              <a:ext uri="{FF2B5EF4-FFF2-40B4-BE49-F238E27FC236}">
                <a16:creationId xmlns:a16="http://schemas.microsoft.com/office/drawing/2014/main" id="{E98F33A6-22EA-C989-71A5-6C25D2BE38A9}"/>
              </a:ext>
            </a:extLst>
          </p:cNvPr>
          <p:cNvGrpSpPr/>
          <p:nvPr/>
        </p:nvGrpSpPr>
        <p:grpSpPr>
          <a:xfrm>
            <a:off x="4173636" y="4798791"/>
            <a:ext cx="662930" cy="642472"/>
            <a:chOff x="4213869" y="2752720"/>
            <a:chExt cx="662930" cy="642472"/>
          </a:xfrm>
        </p:grpSpPr>
        <p:sp>
          <p:nvSpPr>
            <p:cNvPr id="17" name="Ellipse 16">
              <a:extLst>
                <a:ext uri="{FF2B5EF4-FFF2-40B4-BE49-F238E27FC236}">
                  <a16:creationId xmlns:a16="http://schemas.microsoft.com/office/drawing/2014/main" id="{6E4197D0-3742-6FC3-C69A-EB1954EC1702}"/>
                </a:ext>
              </a:extLst>
            </p:cNvPr>
            <p:cNvSpPr/>
            <p:nvPr/>
          </p:nvSpPr>
          <p:spPr>
            <a:xfrm>
              <a:off x="4213869" y="2752720"/>
              <a:ext cx="662930" cy="642472"/>
            </a:xfrm>
            <a:prstGeom prst="ellipse">
              <a:avLst/>
            </a:prstGeom>
            <a:noFill/>
            <a:ln w="28575">
              <a:solidFill>
                <a:srgbClr val="264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8" name="Textfeld 17">
              <a:extLst>
                <a:ext uri="{FF2B5EF4-FFF2-40B4-BE49-F238E27FC236}">
                  <a16:creationId xmlns:a16="http://schemas.microsoft.com/office/drawing/2014/main" id="{F08DA322-5307-99F0-C179-6616545158AB}"/>
                </a:ext>
              </a:extLst>
            </p:cNvPr>
            <p:cNvSpPr txBox="1"/>
            <p:nvPr/>
          </p:nvSpPr>
          <p:spPr>
            <a:xfrm>
              <a:off x="4343486" y="2790533"/>
              <a:ext cx="434734" cy="584775"/>
            </a:xfrm>
            <a:prstGeom prst="rect">
              <a:avLst/>
            </a:prstGeom>
            <a:noFill/>
          </p:spPr>
          <p:txBody>
            <a:bodyPr wrap="none" rtlCol="0">
              <a:spAutoFit/>
            </a:bodyPr>
            <a:lstStyle/>
            <a:p>
              <a:pPr algn="l"/>
              <a:r>
                <a:rPr lang="de-DE" sz="3200" b="1" dirty="0">
                  <a:solidFill>
                    <a:srgbClr val="9AC8BF"/>
                  </a:solidFill>
                </a:rPr>
                <a:t>?</a:t>
              </a:r>
            </a:p>
          </p:txBody>
        </p:sp>
      </p:grpSp>
      <p:grpSp>
        <p:nvGrpSpPr>
          <p:cNvPr id="19" name="Gruppieren 18">
            <a:extLst>
              <a:ext uri="{FF2B5EF4-FFF2-40B4-BE49-F238E27FC236}">
                <a16:creationId xmlns:a16="http://schemas.microsoft.com/office/drawing/2014/main" id="{63190F33-54AB-FF66-BD4E-0BD7750C633A}"/>
              </a:ext>
            </a:extLst>
          </p:cNvPr>
          <p:cNvGrpSpPr/>
          <p:nvPr/>
        </p:nvGrpSpPr>
        <p:grpSpPr>
          <a:xfrm>
            <a:off x="4187268" y="5603997"/>
            <a:ext cx="662930" cy="642472"/>
            <a:chOff x="4213869" y="2752720"/>
            <a:chExt cx="662930" cy="642472"/>
          </a:xfrm>
        </p:grpSpPr>
        <p:sp>
          <p:nvSpPr>
            <p:cNvPr id="20" name="Ellipse 19">
              <a:extLst>
                <a:ext uri="{FF2B5EF4-FFF2-40B4-BE49-F238E27FC236}">
                  <a16:creationId xmlns:a16="http://schemas.microsoft.com/office/drawing/2014/main" id="{A8513A92-AF44-AC80-FB68-7789403AA1CA}"/>
                </a:ext>
              </a:extLst>
            </p:cNvPr>
            <p:cNvSpPr/>
            <p:nvPr/>
          </p:nvSpPr>
          <p:spPr>
            <a:xfrm>
              <a:off x="4213869" y="2752720"/>
              <a:ext cx="662930" cy="642472"/>
            </a:xfrm>
            <a:prstGeom prst="ellipse">
              <a:avLst/>
            </a:prstGeom>
            <a:noFill/>
            <a:ln w="28575">
              <a:solidFill>
                <a:srgbClr val="264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21" name="Textfeld 20">
              <a:extLst>
                <a:ext uri="{FF2B5EF4-FFF2-40B4-BE49-F238E27FC236}">
                  <a16:creationId xmlns:a16="http://schemas.microsoft.com/office/drawing/2014/main" id="{5B8AAA43-C39B-DB2D-374A-3D0E8A5633F2}"/>
                </a:ext>
              </a:extLst>
            </p:cNvPr>
            <p:cNvSpPr txBox="1"/>
            <p:nvPr/>
          </p:nvSpPr>
          <p:spPr>
            <a:xfrm>
              <a:off x="4325556" y="2790533"/>
              <a:ext cx="434734" cy="584775"/>
            </a:xfrm>
            <a:prstGeom prst="rect">
              <a:avLst/>
            </a:prstGeom>
            <a:noFill/>
          </p:spPr>
          <p:txBody>
            <a:bodyPr wrap="none" rtlCol="0">
              <a:spAutoFit/>
            </a:bodyPr>
            <a:lstStyle/>
            <a:p>
              <a:pPr algn="l"/>
              <a:r>
                <a:rPr lang="de-DE" sz="3200" b="1" dirty="0">
                  <a:solidFill>
                    <a:srgbClr val="9AC8BF"/>
                  </a:solidFill>
                </a:rPr>
                <a:t>?</a:t>
              </a:r>
            </a:p>
          </p:txBody>
        </p:sp>
      </p:grpSp>
      <p:grpSp>
        <p:nvGrpSpPr>
          <p:cNvPr id="22" name="Gruppieren 21">
            <a:extLst>
              <a:ext uri="{FF2B5EF4-FFF2-40B4-BE49-F238E27FC236}">
                <a16:creationId xmlns:a16="http://schemas.microsoft.com/office/drawing/2014/main" id="{5754E8FF-BCB2-C0E4-79CF-D974C6A0E882}"/>
              </a:ext>
            </a:extLst>
          </p:cNvPr>
          <p:cNvGrpSpPr/>
          <p:nvPr/>
        </p:nvGrpSpPr>
        <p:grpSpPr>
          <a:xfrm>
            <a:off x="4187267" y="3753716"/>
            <a:ext cx="662930" cy="642472"/>
            <a:chOff x="4213869" y="2752720"/>
            <a:chExt cx="662930" cy="642472"/>
          </a:xfrm>
        </p:grpSpPr>
        <p:sp>
          <p:nvSpPr>
            <p:cNvPr id="23" name="Ellipse 22">
              <a:extLst>
                <a:ext uri="{FF2B5EF4-FFF2-40B4-BE49-F238E27FC236}">
                  <a16:creationId xmlns:a16="http://schemas.microsoft.com/office/drawing/2014/main" id="{5439CDF6-6E1B-8903-54F5-7013684902ED}"/>
                </a:ext>
              </a:extLst>
            </p:cNvPr>
            <p:cNvSpPr/>
            <p:nvPr/>
          </p:nvSpPr>
          <p:spPr>
            <a:xfrm>
              <a:off x="4213869" y="2752720"/>
              <a:ext cx="662930" cy="642472"/>
            </a:xfrm>
            <a:prstGeom prst="ellipse">
              <a:avLst/>
            </a:prstGeom>
            <a:noFill/>
            <a:ln w="28575">
              <a:solidFill>
                <a:srgbClr val="264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24" name="Textfeld 23">
              <a:extLst>
                <a:ext uri="{FF2B5EF4-FFF2-40B4-BE49-F238E27FC236}">
                  <a16:creationId xmlns:a16="http://schemas.microsoft.com/office/drawing/2014/main" id="{68D2012F-4D89-2134-14B9-7C423AD53BC0}"/>
                </a:ext>
              </a:extLst>
            </p:cNvPr>
            <p:cNvSpPr txBox="1"/>
            <p:nvPr/>
          </p:nvSpPr>
          <p:spPr>
            <a:xfrm>
              <a:off x="4325556" y="2790533"/>
              <a:ext cx="434734" cy="584775"/>
            </a:xfrm>
            <a:prstGeom prst="rect">
              <a:avLst/>
            </a:prstGeom>
            <a:noFill/>
          </p:spPr>
          <p:txBody>
            <a:bodyPr wrap="none" rtlCol="0">
              <a:spAutoFit/>
            </a:bodyPr>
            <a:lstStyle/>
            <a:p>
              <a:pPr algn="l"/>
              <a:r>
                <a:rPr lang="de-DE" sz="3200" b="1" dirty="0">
                  <a:solidFill>
                    <a:srgbClr val="9AC8BF"/>
                  </a:solidFill>
                </a:rPr>
                <a:t>?</a:t>
              </a:r>
            </a:p>
          </p:txBody>
        </p:sp>
      </p:grpSp>
      <p:grpSp>
        <p:nvGrpSpPr>
          <p:cNvPr id="27" name="Gruppieren 26">
            <a:extLst>
              <a:ext uri="{FF2B5EF4-FFF2-40B4-BE49-F238E27FC236}">
                <a16:creationId xmlns:a16="http://schemas.microsoft.com/office/drawing/2014/main" id="{CA7ACFE6-960F-0B4A-DCBC-D7C1C6A85117}"/>
              </a:ext>
            </a:extLst>
          </p:cNvPr>
          <p:cNvGrpSpPr/>
          <p:nvPr/>
        </p:nvGrpSpPr>
        <p:grpSpPr>
          <a:xfrm>
            <a:off x="1025013" y="2574504"/>
            <a:ext cx="2136311" cy="940600"/>
            <a:chOff x="969367" y="5175037"/>
            <a:chExt cx="2136311" cy="940600"/>
          </a:xfrm>
        </p:grpSpPr>
        <p:pic>
          <p:nvPicPr>
            <p:cNvPr id="3" name="Grafik 2" descr="Frau mit Kind Silhouette">
              <a:extLst>
                <a:ext uri="{FF2B5EF4-FFF2-40B4-BE49-F238E27FC236}">
                  <a16:creationId xmlns:a16="http://schemas.microsoft.com/office/drawing/2014/main" id="{491FA1D2-5314-D353-A12D-7AEA82861E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5341" y="5188137"/>
              <a:ext cx="914400" cy="914400"/>
            </a:xfrm>
            <a:prstGeom prst="rect">
              <a:avLst/>
            </a:prstGeom>
          </p:spPr>
        </p:pic>
        <p:pic>
          <p:nvPicPr>
            <p:cNvPr id="10" name="Grafik 9" descr="Frau mit Stock Silhouette">
              <a:extLst>
                <a:ext uri="{FF2B5EF4-FFF2-40B4-BE49-F238E27FC236}">
                  <a16:creationId xmlns:a16="http://schemas.microsoft.com/office/drawing/2014/main" id="{75F625DB-E356-96D0-6E7D-BC1DF7FC5A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90580" y="5300539"/>
              <a:ext cx="815098" cy="815098"/>
            </a:xfrm>
            <a:prstGeom prst="rect">
              <a:avLst/>
            </a:prstGeom>
          </p:spPr>
        </p:pic>
        <p:pic>
          <p:nvPicPr>
            <p:cNvPr id="25" name="Grafik 24" descr="Mann mit Baby Silhouette">
              <a:extLst>
                <a:ext uri="{FF2B5EF4-FFF2-40B4-BE49-F238E27FC236}">
                  <a16:creationId xmlns:a16="http://schemas.microsoft.com/office/drawing/2014/main" id="{46F4C353-3BFC-82D6-757A-51F347BC92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61900" y="5175037"/>
              <a:ext cx="914400" cy="914400"/>
            </a:xfrm>
            <a:prstGeom prst="rect">
              <a:avLst/>
            </a:prstGeom>
          </p:spPr>
        </p:pic>
        <p:pic>
          <p:nvPicPr>
            <p:cNvPr id="26" name="Grafik 25" descr="Person im Rollstuhl Silhouette">
              <a:extLst>
                <a:ext uri="{FF2B5EF4-FFF2-40B4-BE49-F238E27FC236}">
                  <a16:creationId xmlns:a16="http://schemas.microsoft.com/office/drawing/2014/main" id="{66A179F9-7593-BE5B-8DC5-40C5C4C998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69367" y="5274339"/>
              <a:ext cx="815098" cy="815098"/>
            </a:xfrm>
            <a:prstGeom prst="rect">
              <a:avLst/>
            </a:prstGeom>
          </p:spPr>
        </p:pic>
      </p:grpSp>
    </p:spTree>
    <p:extLst>
      <p:ext uri="{BB962C8B-B14F-4D97-AF65-F5344CB8AC3E}">
        <p14:creationId xmlns:p14="http://schemas.microsoft.com/office/powerpoint/2010/main" val="17932167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D287CA-6B84-475D-ABB7-0E82F948705B}"/>
              </a:ext>
            </a:extLst>
          </p:cNvPr>
          <p:cNvSpPr>
            <a:spLocks noGrp="1"/>
          </p:cNvSpPr>
          <p:nvPr>
            <p:ph type="sldNum" sz="quarter" idx="12"/>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rPr>
              <a:t>Page </a:t>
            </a:r>
            <a:fld id="{3A8B5DB7-81A8-4ED4-916B-6B23CD603687}" type="slidenum">
              <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10127D69-C9DA-41EB-8F8D-952CE2999122}"/>
              </a:ext>
            </a:extLst>
          </p:cNvPr>
          <p:cNvSpPr txBox="1"/>
          <p:nvPr/>
        </p:nvSpPr>
        <p:spPr>
          <a:xfrm>
            <a:off x="2381946" y="471044"/>
            <a:ext cx="10124482" cy="584775"/>
          </a:xfrm>
          <a:prstGeom prst="rect">
            <a:avLst/>
          </a:prstGeom>
          <a:noFill/>
        </p:spPr>
        <p:txBody>
          <a:bodyPr wrap="square" rtlCol="0">
            <a:spAutoFit/>
          </a:bodyPr>
          <a:lstStyle/>
          <a:p>
            <a:r>
              <a:rPr lang="en-GB" sz="3200" b="1" dirty="0">
                <a:solidFill>
                  <a:srgbClr val="26435E"/>
                </a:solidFill>
              </a:rPr>
              <a:t>How to integrate gender in your project proposal?</a:t>
            </a:r>
          </a:p>
        </p:txBody>
      </p:sp>
      <p:pic>
        <p:nvPicPr>
          <p:cNvPr id="9" name="Grafik 8">
            <a:extLst>
              <a:ext uri="{FF2B5EF4-FFF2-40B4-BE49-F238E27FC236}">
                <a16:creationId xmlns:a16="http://schemas.microsoft.com/office/drawing/2014/main" id="{B08EB2B8-C739-4A04-8F48-0ABB339FB023}"/>
              </a:ext>
            </a:extLst>
          </p:cNvPr>
          <p:cNvPicPr>
            <a:picLocks noChangeAspect="1"/>
          </p:cNvPicPr>
          <p:nvPr/>
        </p:nvPicPr>
        <p:blipFill>
          <a:blip r:embed="rId3">
            <a:alphaModFix/>
          </a:blip>
          <a:stretch>
            <a:fillRect/>
          </a:stretch>
        </p:blipFill>
        <p:spPr>
          <a:xfrm>
            <a:off x="1531987" y="671874"/>
            <a:ext cx="746179" cy="746179"/>
          </a:xfrm>
          <a:prstGeom prst="rect">
            <a:avLst/>
          </a:prstGeom>
        </p:spPr>
      </p:pic>
      <p:sp>
        <p:nvSpPr>
          <p:cNvPr id="12" name="Rechteck 5">
            <a:extLst>
              <a:ext uri="{FF2B5EF4-FFF2-40B4-BE49-F238E27FC236}">
                <a16:creationId xmlns:a16="http://schemas.microsoft.com/office/drawing/2014/main" id="{BBDF91F9-25F9-4754-8F70-6AF613A942EB}"/>
              </a:ext>
            </a:extLst>
          </p:cNvPr>
          <p:cNvSpPr/>
          <p:nvPr/>
        </p:nvSpPr>
        <p:spPr>
          <a:xfrm rot="5400000" flipH="1">
            <a:off x="7188229" y="-3872927"/>
            <a:ext cx="72593" cy="9908375"/>
          </a:xfrm>
          <a:prstGeom prst="rect">
            <a:avLst/>
          </a:prstGeom>
          <a:solidFill>
            <a:srgbClr val="1B2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Arial"/>
              <a:ea typeface="+mn-ea"/>
              <a:cs typeface="+mn-cs"/>
            </a:endParaRPr>
          </a:p>
        </p:txBody>
      </p:sp>
      <p:sp>
        <p:nvSpPr>
          <p:cNvPr id="28" name="Date Placeholder 2">
            <a:extLst>
              <a:ext uri="{FF2B5EF4-FFF2-40B4-BE49-F238E27FC236}">
                <a16:creationId xmlns:a16="http://schemas.microsoft.com/office/drawing/2014/main" id="{6CF8C0B9-2091-43C2-8573-E4ECD11A4923}"/>
              </a:ext>
            </a:extLst>
          </p:cNvPr>
          <p:cNvSpPr>
            <a:spLocks noGrp="1"/>
          </p:cNvSpPr>
          <p:nvPr>
            <p:ph type="dt" sz="half" idx="10"/>
          </p:nvPr>
        </p:nvSpPr>
        <p:spPr>
          <a:xfrm>
            <a:off x="1412555" y="6569149"/>
            <a:ext cx="969391" cy="123111"/>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January 2024</a:t>
            </a:r>
          </a:p>
        </p:txBody>
      </p:sp>
      <p:sp>
        <p:nvSpPr>
          <p:cNvPr id="29" name="Footer Placeholder 3">
            <a:extLst>
              <a:ext uri="{FF2B5EF4-FFF2-40B4-BE49-F238E27FC236}">
                <a16:creationId xmlns:a16="http://schemas.microsoft.com/office/drawing/2014/main" id="{8F02A176-2FB4-47E6-9DEA-3911EE996C61}"/>
              </a:ext>
            </a:extLst>
          </p:cNvPr>
          <p:cNvSpPr>
            <a:spLocks noGrp="1"/>
          </p:cNvSpPr>
          <p:nvPr>
            <p:ph type="ftr" sz="quarter" idx="11"/>
          </p:nvPr>
        </p:nvSpPr>
        <p:spPr>
          <a:xfrm>
            <a:off x="2729900" y="6568511"/>
            <a:ext cx="7701304" cy="123111"/>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IKI Small Grants – Introduction  Gender</a:t>
            </a:r>
          </a:p>
        </p:txBody>
      </p:sp>
      <p:sp>
        <p:nvSpPr>
          <p:cNvPr id="30" name="Rechteck 29">
            <a:extLst>
              <a:ext uri="{FF2B5EF4-FFF2-40B4-BE49-F238E27FC236}">
                <a16:creationId xmlns:a16="http://schemas.microsoft.com/office/drawing/2014/main" id="{26A6C349-717E-CF43-D709-D50ACC131204}"/>
              </a:ext>
            </a:extLst>
          </p:cNvPr>
          <p:cNvSpPr/>
          <p:nvPr/>
        </p:nvSpPr>
        <p:spPr>
          <a:xfrm>
            <a:off x="1720989" y="4533653"/>
            <a:ext cx="8786970" cy="1135934"/>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409CE9EC-2B82-7C01-3FC1-3D15D5325AB4}"/>
              </a:ext>
            </a:extLst>
          </p:cNvPr>
          <p:cNvSpPr txBox="1"/>
          <p:nvPr/>
        </p:nvSpPr>
        <p:spPr>
          <a:xfrm>
            <a:off x="1200889" y="1875263"/>
            <a:ext cx="8434233" cy="400110"/>
          </a:xfrm>
          <a:prstGeom prst="rect">
            <a:avLst/>
          </a:prstGeom>
          <a:noFill/>
        </p:spPr>
        <p:txBody>
          <a:bodyPr wrap="square">
            <a:spAutoFit/>
          </a:bodyPr>
          <a:lstStyle/>
          <a:p>
            <a:pPr marL="449580"/>
            <a:r>
              <a:rPr lang="en-US" sz="2000" b="1" dirty="0">
                <a:solidFill>
                  <a:srgbClr val="26435E"/>
                </a:solidFill>
                <a:effectLst/>
                <a:latin typeface="Arial" panose="020B0604020202020204" pitchFamily="34" charset="0"/>
                <a:ea typeface="Calibri" panose="020F0502020204030204" pitchFamily="34" charset="0"/>
                <a:cs typeface="Arial" panose="020B0604020202020204" pitchFamily="34" charset="0"/>
              </a:rPr>
              <a:t>Step 2: Integrate your findings into your results logic &amp; activities</a:t>
            </a:r>
          </a:p>
        </p:txBody>
      </p:sp>
      <p:sp>
        <p:nvSpPr>
          <p:cNvPr id="33" name="Textfeld 32">
            <a:extLst>
              <a:ext uri="{FF2B5EF4-FFF2-40B4-BE49-F238E27FC236}">
                <a16:creationId xmlns:a16="http://schemas.microsoft.com/office/drawing/2014/main" id="{565228CE-DE91-0F76-21F2-5F5BC9C1F86C}"/>
              </a:ext>
            </a:extLst>
          </p:cNvPr>
          <p:cNvSpPr txBox="1"/>
          <p:nvPr/>
        </p:nvSpPr>
        <p:spPr>
          <a:xfrm>
            <a:off x="1274544" y="4133543"/>
            <a:ext cx="7597876" cy="400110"/>
          </a:xfrm>
          <a:prstGeom prst="rect">
            <a:avLst/>
          </a:prstGeom>
          <a:noFill/>
        </p:spPr>
        <p:txBody>
          <a:bodyPr wrap="square">
            <a:spAutoFit/>
          </a:bodyPr>
          <a:lstStyle/>
          <a:p>
            <a:pPr marL="449580"/>
            <a:r>
              <a:rPr lang="en-US" sz="2000" b="1" dirty="0">
                <a:solidFill>
                  <a:srgbClr val="26435E"/>
                </a:solidFill>
                <a:effectLst/>
                <a:latin typeface="Arial" panose="020B0604020202020204" pitchFamily="34" charset="0"/>
                <a:ea typeface="Calibri" panose="020F0502020204030204" pitchFamily="34" charset="0"/>
                <a:cs typeface="Arial" panose="020B0604020202020204" pitchFamily="34" charset="0"/>
              </a:rPr>
              <a:t>Step 3: Make sure to include all expenses in the budget</a:t>
            </a:r>
          </a:p>
        </p:txBody>
      </p:sp>
      <p:sp>
        <p:nvSpPr>
          <p:cNvPr id="34" name="Textfeld 33">
            <a:extLst>
              <a:ext uri="{FF2B5EF4-FFF2-40B4-BE49-F238E27FC236}">
                <a16:creationId xmlns:a16="http://schemas.microsoft.com/office/drawing/2014/main" id="{90EB686A-8CAC-E375-72D1-A182EA139A0D}"/>
              </a:ext>
            </a:extLst>
          </p:cNvPr>
          <p:cNvSpPr txBox="1"/>
          <p:nvPr/>
        </p:nvSpPr>
        <p:spPr>
          <a:xfrm>
            <a:off x="1775529" y="4626627"/>
            <a:ext cx="8955652" cy="923330"/>
          </a:xfrm>
          <a:prstGeom prst="rect">
            <a:avLst/>
          </a:prstGeom>
          <a:noFill/>
        </p:spPr>
        <p:txBody>
          <a:bodyPr wrap="square" rtlCol="0">
            <a:spAutoFit/>
          </a:bodyPr>
          <a:lstStyle/>
          <a:p>
            <a:r>
              <a:rPr lang="en-US" dirty="0">
                <a:solidFill>
                  <a:srgbClr val="26435E"/>
                </a:solidFill>
              </a:rPr>
              <a:t>Additional costs for, among others, a gender analysis, a gender expert or collecting sex-disaggregated data are eligible cost that you should include in your budget. We also very much encourage equal pay!</a:t>
            </a:r>
          </a:p>
        </p:txBody>
      </p:sp>
      <p:pic>
        <p:nvPicPr>
          <p:cNvPr id="35" name="Grafik 34" descr="Route zwei Stecknadeln mit Weg mit einfarbiger Füllung">
            <a:extLst>
              <a:ext uri="{FF2B5EF4-FFF2-40B4-BE49-F238E27FC236}">
                <a16:creationId xmlns:a16="http://schemas.microsoft.com/office/drawing/2014/main" id="{B5C1683B-288E-B219-FD3A-6E5DB2FA28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330" y="2344204"/>
            <a:ext cx="1034663" cy="1034663"/>
          </a:xfrm>
          <a:prstGeom prst="rect">
            <a:avLst/>
          </a:prstGeom>
        </p:spPr>
      </p:pic>
      <p:grpSp>
        <p:nvGrpSpPr>
          <p:cNvPr id="36" name="Gruppieren 35">
            <a:extLst>
              <a:ext uri="{FF2B5EF4-FFF2-40B4-BE49-F238E27FC236}">
                <a16:creationId xmlns:a16="http://schemas.microsoft.com/office/drawing/2014/main" id="{75A2F2D6-CB20-B0C4-33D1-960C91ABAB58}"/>
              </a:ext>
            </a:extLst>
          </p:cNvPr>
          <p:cNvGrpSpPr/>
          <p:nvPr/>
        </p:nvGrpSpPr>
        <p:grpSpPr>
          <a:xfrm rot="12996627">
            <a:off x="299884" y="4087608"/>
            <a:ext cx="1502875" cy="1502875"/>
            <a:chOff x="27852" y="4670852"/>
            <a:chExt cx="1502875" cy="1502875"/>
          </a:xfrm>
        </p:grpSpPr>
        <p:pic>
          <p:nvPicPr>
            <p:cNvPr id="37" name="Grafik 36" descr="Marke mit einfarbiger Füllung">
              <a:extLst>
                <a:ext uri="{FF2B5EF4-FFF2-40B4-BE49-F238E27FC236}">
                  <a16:creationId xmlns:a16="http://schemas.microsoft.com/office/drawing/2014/main" id="{47494C2A-EB48-E447-5B22-EB0F16C837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5451879">
              <a:off x="27852" y="4670852"/>
              <a:ext cx="1502875" cy="1502875"/>
            </a:xfrm>
            <a:prstGeom prst="rect">
              <a:avLst/>
            </a:prstGeom>
          </p:spPr>
        </p:pic>
        <p:sp>
          <p:nvSpPr>
            <p:cNvPr id="38" name="Textfeld 37">
              <a:extLst>
                <a:ext uri="{FF2B5EF4-FFF2-40B4-BE49-F238E27FC236}">
                  <a16:creationId xmlns:a16="http://schemas.microsoft.com/office/drawing/2014/main" id="{D12CCEF7-32EB-D080-916B-2C2D04E9A003}"/>
                </a:ext>
              </a:extLst>
            </p:cNvPr>
            <p:cNvSpPr txBox="1"/>
            <p:nvPr/>
          </p:nvSpPr>
          <p:spPr>
            <a:xfrm rot="7418448">
              <a:off x="506980" y="5058225"/>
              <a:ext cx="732893" cy="523220"/>
            </a:xfrm>
            <a:prstGeom prst="rect">
              <a:avLst/>
            </a:prstGeom>
            <a:noFill/>
          </p:spPr>
          <p:txBody>
            <a:bodyPr wrap="none" rtlCol="0">
              <a:spAutoFit/>
            </a:bodyPr>
            <a:lstStyle/>
            <a:p>
              <a:r>
                <a:rPr lang="de-DE" sz="2800" b="1" dirty="0">
                  <a:solidFill>
                    <a:schemeClr val="bg1"/>
                  </a:solidFill>
                </a:rPr>
                <a:t>$$$</a:t>
              </a:r>
            </a:p>
          </p:txBody>
        </p:sp>
      </p:grpSp>
      <p:sp>
        <p:nvSpPr>
          <p:cNvPr id="39" name="Rechteck 38">
            <a:extLst>
              <a:ext uri="{FF2B5EF4-FFF2-40B4-BE49-F238E27FC236}">
                <a16:creationId xmlns:a16="http://schemas.microsoft.com/office/drawing/2014/main" id="{BA16B933-1F3D-E42F-5B63-C09563BDB4D0}"/>
              </a:ext>
            </a:extLst>
          </p:cNvPr>
          <p:cNvSpPr/>
          <p:nvPr/>
        </p:nvSpPr>
        <p:spPr>
          <a:xfrm>
            <a:off x="1702515" y="2316977"/>
            <a:ext cx="8786970" cy="1135934"/>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6CA66E41-CFC9-4AE3-E118-81C5D6EB3B05}"/>
              </a:ext>
            </a:extLst>
          </p:cNvPr>
          <p:cNvSpPr txBox="1"/>
          <p:nvPr/>
        </p:nvSpPr>
        <p:spPr>
          <a:xfrm>
            <a:off x="1329472" y="2399871"/>
            <a:ext cx="8984567" cy="923330"/>
          </a:xfrm>
          <a:prstGeom prst="rect">
            <a:avLst/>
          </a:prstGeom>
          <a:noFill/>
        </p:spPr>
        <p:txBody>
          <a:bodyPr wrap="square">
            <a:spAutoFit/>
          </a:bodyPr>
          <a:lstStyle/>
          <a:p>
            <a:pPr marL="449580"/>
            <a:r>
              <a:rPr lang="en-US" sz="1800" dirty="0">
                <a:solidFill>
                  <a:srgbClr val="26435E"/>
                </a:solidFill>
                <a:effectLst/>
                <a:latin typeface="Arial" panose="020B0604020202020204" pitchFamily="34" charset="0"/>
                <a:ea typeface="Calibri" panose="020F0502020204030204" pitchFamily="34" charset="0"/>
                <a:cs typeface="Arial" panose="020B0604020202020204" pitchFamily="34" charset="0"/>
              </a:rPr>
              <a:t>Based on your analysis, choose activities, outputs and (optionally) an outcome for  your project that contribute to promoting gender justice and mitigating gender-based discrimination in </a:t>
            </a:r>
            <a:r>
              <a:rPr lang="en-US" dirty="0">
                <a:solidFill>
                  <a:srgbClr val="26435E"/>
                </a:solidFill>
                <a:latin typeface="Arial" panose="020B0604020202020204" pitchFamily="34" charset="0"/>
                <a:ea typeface="Calibri" panose="020F0502020204030204" pitchFamily="34" charset="0"/>
                <a:cs typeface="Arial" panose="020B0604020202020204" pitchFamily="34" charset="0"/>
              </a:rPr>
              <a:t>your project context.</a:t>
            </a:r>
            <a:endParaRPr lang="en-US" sz="1800" dirty="0">
              <a:solidFill>
                <a:srgbClr val="26435E"/>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00560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6EFC4736-B7E3-CBCA-AD9C-E3CC9FDECD1B}"/>
              </a:ext>
            </a:extLst>
          </p:cNvPr>
          <p:cNvSpPr/>
          <p:nvPr/>
        </p:nvSpPr>
        <p:spPr>
          <a:xfrm>
            <a:off x="255639" y="1221410"/>
            <a:ext cx="11936361" cy="4835261"/>
          </a:xfrm>
          <a:prstGeom prst="rect">
            <a:avLst/>
          </a:prstGeom>
          <a:solidFill>
            <a:srgbClr val="9AC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2" name="Textplatzhalter 1">
            <a:extLst>
              <a:ext uri="{FF2B5EF4-FFF2-40B4-BE49-F238E27FC236}">
                <a16:creationId xmlns:a16="http://schemas.microsoft.com/office/drawing/2014/main" id="{7B4EAFC8-89EA-48A1-8A09-EF601C4A4E50}"/>
              </a:ext>
            </a:extLst>
          </p:cNvPr>
          <p:cNvSpPr>
            <a:spLocks noGrp="1"/>
          </p:cNvSpPr>
          <p:nvPr>
            <p:ph type="body" sz="quarter" idx="4294967295"/>
          </p:nvPr>
        </p:nvSpPr>
        <p:spPr>
          <a:xfrm>
            <a:off x="1837141" y="1471524"/>
            <a:ext cx="3972985" cy="408517"/>
          </a:xfrm>
        </p:spPr>
        <p:txBody>
          <a:bodyPr/>
          <a:lstStyle/>
          <a:p>
            <a:r>
              <a:rPr lang="en-US" sz="2667" b="1" dirty="0">
                <a:solidFill>
                  <a:schemeClr val="bg1"/>
                </a:solidFill>
              </a:rPr>
              <a:t>Disaggregated by sex</a:t>
            </a:r>
          </a:p>
        </p:txBody>
      </p:sp>
      <p:sp>
        <p:nvSpPr>
          <p:cNvPr id="3" name="Titel 2">
            <a:extLst>
              <a:ext uri="{FF2B5EF4-FFF2-40B4-BE49-F238E27FC236}">
                <a16:creationId xmlns:a16="http://schemas.microsoft.com/office/drawing/2014/main" id="{8D383104-5994-4B6D-8114-AC49DD9FAE14}"/>
              </a:ext>
            </a:extLst>
          </p:cNvPr>
          <p:cNvSpPr>
            <a:spLocks noGrp="1"/>
          </p:cNvSpPr>
          <p:nvPr>
            <p:ph type="title" idx="4294967295"/>
          </p:nvPr>
        </p:nvSpPr>
        <p:spPr>
          <a:xfrm>
            <a:off x="900324" y="166379"/>
            <a:ext cx="8299451" cy="719668"/>
          </a:xfrm>
        </p:spPr>
        <p:txBody>
          <a:bodyPr/>
          <a:lstStyle/>
          <a:p>
            <a:br>
              <a:rPr lang="de-DE" sz="2667">
                <a:solidFill>
                  <a:srgbClr val="0F435E"/>
                </a:solidFill>
                <a:latin typeface="+mn-lt"/>
                <a:ea typeface="+mn-ea"/>
                <a:cs typeface="+mn-cs"/>
              </a:rPr>
            </a:br>
            <a:br>
              <a:rPr lang="de-DE" sz="2667">
                <a:solidFill>
                  <a:srgbClr val="0F435E"/>
                </a:solidFill>
                <a:latin typeface="+mn-lt"/>
                <a:ea typeface="+mn-ea"/>
                <a:cs typeface="+mn-cs"/>
              </a:rPr>
            </a:br>
            <a:r>
              <a:rPr lang="en-US" sz="2667">
                <a:solidFill>
                  <a:srgbClr val="0F435E"/>
                </a:solidFill>
                <a:latin typeface="+mn-lt"/>
                <a:ea typeface="+mn-ea"/>
                <a:cs typeface="+mn-cs"/>
              </a:rPr>
              <a:t>Attributes of gender sensitive indicators</a:t>
            </a:r>
          </a:p>
        </p:txBody>
      </p:sp>
      <p:sp>
        <p:nvSpPr>
          <p:cNvPr id="7" name="Rechteck 6">
            <a:extLst>
              <a:ext uri="{FF2B5EF4-FFF2-40B4-BE49-F238E27FC236}">
                <a16:creationId xmlns:a16="http://schemas.microsoft.com/office/drawing/2014/main" id="{593015D7-AC95-4D91-860B-46F61CEBD40C}"/>
              </a:ext>
            </a:extLst>
          </p:cNvPr>
          <p:cNvSpPr/>
          <p:nvPr/>
        </p:nvSpPr>
        <p:spPr>
          <a:xfrm>
            <a:off x="1749978" y="2701044"/>
            <a:ext cx="2751074" cy="502766"/>
          </a:xfrm>
          <a:prstGeom prst="rect">
            <a:avLst/>
          </a:prstGeom>
        </p:spPr>
        <p:txBody>
          <a:bodyPr wrap="none">
            <a:spAutoFit/>
          </a:bodyPr>
          <a:lstStyle/>
          <a:p>
            <a:pPr defTabSz="914377"/>
            <a:r>
              <a:rPr lang="en-US" sz="2667" b="1" dirty="0">
                <a:solidFill>
                  <a:prstClr val="white"/>
                </a:solidFill>
                <a:latin typeface="Arial"/>
              </a:rPr>
              <a:t>Gender specific</a:t>
            </a:r>
          </a:p>
        </p:txBody>
      </p:sp>
      <p:sp>
        <p:nvSpPr>
          <p:cNvPr id="8" name="Rechteck 7">
            <a:extLst>
              <a:ext uri="{FF2B5EF4-FFF2-40B4-BE49-F238E27FC236}">
                <a16:creationId xmlns:a16="http://schemas.microsoft.com/office/drawing/2014/main" id="{C453AD75-992F-47B9-BB62-41282EB3D24F}"/>
              </a:ext>
            </a:extLst>
          </p:cNvPr>
          <p:cNvSpPr/>
          <p:nvPr/>
        </p:nvSpPr>
        <p:spPr>
          <a:xfrm>
            <a:off x="1749979" y="3692626"/>
            <a:ext cx="3299301" cy="502766"/>
          </a:xfrm>
          <a:prstGeom prst="rect">
            <a:avLst/>
          </a:prstGeom>
        </p:spPr>
        <p:txBody>
          <a:bodyPr wrap="none">
            <a:spAutoFit/>
          </a:bodyPr>
          <a:lstStyle/>
          <a:p>
            <a:pPr defTabSz="914377"/>
            <a:r>
              <a:rPr lang="en-US" sz="2667" b="1" dirty="0">
                <a:solidFill>
                  <a:prstClr val="white"/>
                </a:solidFill>
                <a:latin typeface="Arial"/>
              </a:rPr>
              <a:t>Implicitly gendered</a:t>
            </a:r>
          </a:p>
        </p:txBody>
      </p:sp>
      <p:sp>
        <p:nvSpPr>
          <p:cNvPr id="9" name="Rechteck 8">
            <a:extLst>
              <a:ext uri="{FF2B5EF4-FFF2-40B4-BE49-F238E27FC236}">
                <a16:creationId xmlns:a16="http://schemas.microsoft.com/office/drawing/2014/main" id="{868A864F-02CE-402D-BAA5-734E3ED200DE}"/>
              </a:ext>
            </a:extLst>
          </p:cNvPr>
          <p:cNvSpPr/>
          <p:nvPr/>
        </p:nvSpPr>
        <p:spPr>
          <a:xfrm>
            <a:off x="1740152" y="4938684"/>
            <a:ext cx="5883342" cy="502766"/>
          </a:xfrm>
          <a:prstGeom prst="rect">
            <a:avLst/>
          </a:prstGeom>
        </p:spPr>
        <p:txBody>
          <a:bodyPr wrap="none">
            <a:spAutoFit/>
          </a:bodyPr>
          <a:lstStyle/>
          <a:p>
            <a:pPr defTabSz="914377"/>
            <a:r>
              <a:rPr lang="en-US" sz="2667" b="1" dirty="0">
                <a:solidFill>
                  <a:prstClr val="white"/>
                </a:solidFill>
                <a:latin typeface="Arial"/>
              </a:rPr>
              <a:t>Chosen by women rather than men</a:t>
            </a:r>
            <a:endParaRPr lang="de-DE" sz="2667" b="1" dirty="0">
              <a:solidFill>
                <a:prstClr val="white"/>
              </a:solidFill>
              <a:latin typeface="Arial"/>
            </a:endParaRPr>
          </a:p>
        </p:txBody>
      </p:sp>
      <p:sp>
        <p:nvSpPr>
          <p:cNvPr id="15" name="Textfeld 14">
            <a:extLst>
              <a:ext uri="{FF2B5EF4-FFF2-40B4-BE49-F238E27FC236}">
                <a16:creationId xmlns:a16="http://schemas.microsoft.com/office/drawing/2014/main" id="{30727951-36BB-4700-A12B-1841B063E5A0}"/>
              </a:ext>
            </a:extLst>
          </p:cNvPr>
          <p:cNvSpPr txBox="1"/>
          <p:nvPr/>
        </p:nvSpPr>
        <p:spPr>
          <a:xfrm>
            <a:off x="1118613" y="1202281"/>
            <a:ext cx="550151" cy="830997"/>
          </a:xfrm>
          <a:prstGeom prst="rect">
            <a:avLst/>
          </a:prstGeom>
          <a:noFill/>
        </p:spPr>
        <p:txBody>
          <a:bodyPr wrap="none" rtlCol="0">
            <a:spAutoFit/>
          </a:bodyPr>
          <a:lstStyle/>
          <a:p>
            <a:pPr defTabSz="914377"/>
            <a:r>
              <a:rPr lang="de-DE" sz="4800">
                <a:solidFill>
                  <a:srgbClr val="0F435E"/>
                </a:solidFill>
                <a:latin typeface="72 Black" panose="020B0A04030603020204" pitchFamily="34" charset="0"/>
                <a:cs typeface="72 Black" panose="020B0A04030603020204" pitchFamily="34" charset="0"/>
              </a:rPr>
              <a:t>1</a:t>
            </a:r>
          </a:p>
        </p:txBody>
      </p:sp>
      <p:sp>
        <p:nvSpPr>
          <p:cNvPr id="16" name="Textfeld 15">
            <a:extLst>
              <a:ext uri="{FF2B5EF4-FFF2-40B4-BE49-F238E27FC236}">
                <a16:creationId xmlns:a16="http://schemas.microsoft.com/office/drawing/2014/main" id="{4FADF7C6-AEC2-45E8-B443-5532058BFE3E}"/>
              </a:ext>
            </a:extLst>
          </p:cNvPr>
          <p:cNvSpPr txBox="1"/>
          <p:nvPr/>
        </p:nvSpPr>
        <p:spPr>
          <a:xfrm>
            <a:off x="1128443" y="2504765"/>
            <a:ext cx="550151" cy="830997"/>
          </a:xfrm>
          <a:prstGeom prst="rect">
            <a:avLst/>
          </a:prstGeom>
          <a:noFill/>
        </p:spPr>
        <p:txBody>
          <a:bodyPr wrap="none" rtlCol="0">
            <a:spAutoFit/>
          </a:bodyPr>
          <a:lstStyle/>
          <a:p>
            <a:pPr defTabSz="914377"/>
            <a:r>
              <a:rPr lang="de-DE" sz="4800">
                <a:solidFill>
                  <a:srgbClr val="0F435E"/>
                </a:solidFill>
                <a:latin typeface="72 Black" panose="020B0A04030603020204" pitchFamily="34" charset="0"/>
                <a:cs typeface="72 Black" panose="020B0A04030603020204" pitchFamily="34" charset="0"/>
              </a:rPr>
              <a:t>2</a:t>
            </a:r>
          </a:p>
        </p:txBody>
      </p:sp>
      <p:sp>
        <p:nvSpPr>
          <p:cNvPr id="17" name="Textfeld 16">
            <a:extLst>
              <a:ext uri="{FF2B5EF4-FFF2-40B4-BE49-F238E27FC236}">
                <a16:creationId xmlns:a16="http://schemas.microsoft.com/office/drawing/2014/main" id="{2FEC07EC-13D2-454E-A0AA-B3D4B4D85D8F}"/>
              </a:ext>
            </a:extLst>
          </p:cNvPr>
          <p:cNvSpPr txBox="1"/>
          <p:nvPr/>
        </p:nvSpPr>
        <p:spPr>
          <a:xfrm>
            <a:off x="1128443" y="3520666"/>
            <a:ext cx="550151" cy="830997"/>
          </a:xfrm>
          <a:prstGeom prst="rect">
            <a:avLst/>
          </a:prstGeom>
          <a:noFill/>
        </p:spPr>
        <p:txBody>
          <a:bodyPr wrap="none" rtlCol="0">
            <a:spAutoFit/>
          </a:bodyPr>
          <a:lstStyle/>
          <a:p>
            <a:pPr defTabSz="914377"/>
            <a:r>
              <a:rPr lang="de-DE" sz="4800">
                <a:solidFill>
                  <a:srgbClr val="0F435E"/>
                </a:solidFill>
                <a:latin typeface="72 Black" panose="020B0A04030603020204" pitchFamily="34" charset="0"/>
                <a:cs typeface="72 Black" panose="020B0A04030603020204" pitchFamily="34" charset="0"/>
              </a:rPr>
              <a:t>3</a:t>
            </a:r>
          </a:p>
        </p:txBody>
      </p:sp>
      <p:sp>
        <p:nvSpPr>
          <p:cNvPr id="18" name="Textfeld 17">
            <a:extLst>
              <a:ext uri="{FF2B5EF4-FFF2-40B4-BE49-F238E27FC236}">
                <a16:creationId xmlns:a16="http://schemas.microsoft.com/office/drawing/2014/main" id="{D92517D6-434D-4045-BA4D-828E8BED3BB1}"/>
              </a:ext>
            </a:extLst>
          </p:cNvPr>
          <p:cNvSpPr txBox="1"/>
          <p:nvPr/>
        </p:nvSpPr>
        <p:spPr>
          <a:xfrm>
            <a:off x="1118613" y="4805593"/>
            <a:ext cx="550151" cy="830997"/>
          </a:xfrm>
          <a:prstGeom prst="rect">
            <a:avLst/>
          </a:prstGeom>
          <a:noFill/>
        </p:spPr>
        <p:txBody>
          <a:bodyPr wrap="none" rtlCol="0">
            <a:spAutoFit/>
          </a:bodyPr>
          <a:lstStyle/>
          <a:p>
            <a:pPr defTabSz="914377"/>
            <a:r>
              <a:rPr lang="de-DE" sz="4800">
                <a:solidFill>
                  <a:srgbClr val="0F435E"/>
                </a:solidFill>
                <a:latin typeface="72 Black" panose="020B0A04030603020204" pitchFamily="34" charset="0"/>
                <a:cs typeface="72 Black" panose="020B0A04030603020204" pitchFamily="34" charset="0"/>
              </a:rPr>
              <a:t>4</a:t>
            </a:r>
          </a:p>
        </p:txBody>
      </p:sp>
      <p:sp>
        <p:nvSpPr>
          <p:cNvPr id="4" name="Date Placeholder 3">
            <a:extLst>
              <a:ext uri="{FF2B5EF4-FFF2-40B4-BE49-F238E27FC236}">
                <a16:creationId xmlns:a16="http://schemas.microsoft.com/office/drawing/2014/main" id="{3D03E753-BC41-40CA-9D9B-2272F374BC48}"/>
              </a:ext>
            </a:extLst>
          </p:cNvPr>
          <p:cNvSpPr>
            <a:spLocks noGrp="1"/>
          </p:cNvSpPr>
          <p:nvPr>
            <p:ph type="dt" sz="half" idx="11"/>
          </p:nvPr>
        </p:nvSpPr>
        <p:spPr/>
        <p:txBody>
          <a:bodyPr/>
          <a:lstStyle/>
          <a:p>
            <a:pPr defTabSz="914377"/>
            <a:r>
              <a:rPr lang="en-US" dirty="0">
                <a:solidFill>
                  <a:prstClr val="black">
                    <a:lumMod val="50000"/>
                    <a:lumOff val="50000"/>
                  </a:prstClr>
                </a:solidFill>
              </a:rPr>
              <a:t>January 2024</a:t>
            </a:r>
            <a:endParaRPr lang="en-GB">
              <a:solidFill>
                <a:prstClr val="black">
                  <a:lumMod val="50000"/>
                  <a:lumOff val="50000"/>
                </a:prstClr>
              </a:solidFill>
            </a:endParaRPr>
          </a:p>
        </p:txBody>
      </p:sp>
      <p:sp>
        <p:nvSpPr>
          <p:cNvPr id="5" name="Footer Placeholder 4">
            <a:extLst>
              <a:ext uri="{FF2B5EF4-FFF2-40B4-BE49-F238E27FC236}">
                <a16:creationId xmlns:a16="http://schemas.microsoft.com/office/drawing/2014/main" id="{A8021C09-27EF-4992-B9B1-B32BB836DD26}"/>
              </a:ext>
            </a:extLst>
          </p:cNvPr>
          <p:cNvSpPr>
            <a:spLocks noGrp="1"/>
          </p:cNvSpPr>
          <p:nvPr>
            <p:ph type="ftr" sz="quarter" idx="10"/>
          </p:nvPr>
        </p:nvSpPr>
        <p:spPr/>
        <p:txBody>
          <a:bodyPr/>
          <a:lstStyle/>
          <a:p>
            <a:pPr defTabSz="914377"/>
            <a:r>
              <a:rPr lang="en-US" dirty="0">
                <a:solidFill>
                  <a:prstClr val="black">
                    <a:lumMod val="50000"/>
                    <a:lumOff val="50000"/>
                  </a:prstClr>
                </a:solidFill>
              </a:rPr>
              <a:t>IKI Small Grants – Introduction Gender</a:t>
            </a:r>
            <a:endParaRPr lang="en-GB">
              <a:solidFill>
                <a:prstClr val="black">
                  <a:lumMod val="50000"/>
                  <a:lumOff val="50000"/>
                </a:prstClr>
              </a:solidFill>
            </a:endParaRPr>
          </a:p>
        </p:txBody>
      </p:sp>
      <p:sp>
        <p:nvSpPr>
          <p:cNvPr id="6" name="Slide Number Placeholder 5">
            <a:extLst>
              <a:ext uri="{FF2B5EF4-FFF2-40B4-BE49-F238E27FC236}">
                <a16:creationId xmlns:a16="http://schemas.microsoft.com/office/drawing/2014/main" id="{B2BD0B53-3FEC-47B9-8506-600E3192C2D2}"/>
              </a:ext>
            </a:extLst>
          </p:cNvPr>
          <p:cNvSpPr>
            <a:spLocks noGrp="1"/>
          </p:cNvSpPr>
          <p:nvPr>
            <p:ph type="sldNum" sz="quarter" idx="12"/>
          </p:nvPr>
        </p:nvSpPr>
        <p:spPr/>
        <p:txBody>
          <a:bodyPr/>
          <a:lstStyle/>
          <a:p>
            <a:pPr defTabSz="914377"/>
            <a:r>
              <a:rPr lang="en-GB">
                <a:solidFill>
                  <a:srgbClr val="6F6F6F"/>
                </a:solidFill>
              </a:rPr>
              <a:t>Page </a:t>
            </a:r>
            <a:fld id="{3A8B5DB7-81A8-4ED4-916B-6B23CD603687}" type="slidenum">
              <a:rPr lang="en-GB">
                <a:solidFill>
                  <a:srgbClr val="6F6F6F"/>
                </a:solidFill>
              </a:rPr>
              <a:pPr defTabSz="914377"/>
              <a:t>8</a:t>
            </a:fld>
            <a:endParaRPr lang="en-GB">
              <a:solidFill>
                <a:srgbClr val="6F6F6F"/>
              </a:solidFill>
            </a:endParaRPr>
          </a:p>
        </p:txBody>
      </p:sp>
      <p:sp>
        <p:nvSpPr>
          <p:cNvPr id="12" name="Textfeld 11">
            <a:extLst>
              <a:ext uri="{FF2B5EF4-FFF2-40B4-BE49-F238E27FC236}">
                <a16:creationId xmlns:a16="http://schemas.microsoft.com/office/drawing/2014/main" id="{0324DAE3-855D-6B8B-D5D7-76C29B746A64}"/>
              </a:ext>
            </a:extLst>
          </p:cNvPr>
          <p:cNvSpPr txBox="1"/>
          <p:nvPr/>
        </p:nvSpPr>
        <p:spPr>
          <a:xfrm>
            <a:off x="1678593" y="1918352"/>
            <a:ext cx="10179110" cy="646331"/>
          </a:xfrm>
          <a:prstGeom prst="rect">
            <a:avLst/>
          </a:prstGeom>
          <a:noFill/>
        </p:spPr>
        <p:txBody>
          <a:bodyPr wrap="square">
            <a:spAutoFit/>
          </a:bodyPr>
          <a:lstStyle/>
          <a:p>
            <a:r>
              <a:rPr lang="en-US" dirty="0">
                <a:solidFill>
                  <a:srgbClr val="26435E"/>
                </a:solidFill>
              </a:rPr>
              <a:t>I</a:t>
            </a:r>
            <a:r>
              <a:rPr lang="en-US" sz="1800" dirty="0">
                <a:solidFill>
                  <a:srgbClr val="26435E"/>
                </a:solidFill>
              </a:rPr>
              <a:t>ndicator findings are reported separately for men and women and gender minorities if applicable. </a:t>
            </a:r>
            <a:r>
              <a:rPr lang="en-US" dirty="0">
                <a:solidFill>
                  <a:srgbClr val="26435E"/>
                </a:solidFill>
                <a:sym typeface="Wingdings" panose="05000000000000000000" pitchFamily="2" charset="2"/>
              </a:rPr>
              <a:t>This </a:t>
            </a:r>
            <a:r>
              <a:rPr lang="en-US" sz="1800" dirty="0">
                <a:solidFill>
                  <a:srgbClr val="26435E"/>
                </a:solidFill>
                <a:sym typeface="Wingdings" panose="05000000000000000000" pitchFamily="2" charset="2"/>
              </a:rPr>
              <a:t>requires sex-disaggregated data collection.</a:t>
            </a:r>
            <a:endParaRPr lang="en-US" sz="1800" dirty="0">
              <a:solidFill>
                <a:srgbClr val="26435E"/>
              </a:solidFill>
            </a:endParaRPr>
          </a:p>
        </p:txBody>
      </p:sp>
      <p:sp>
        <p:nvSpPr>
          <p:cNvPr id="14" name="Textfeld 13">
            <a:extLst>
              <a:ext uri="{FF2B5EF4-FFF2-40B4-BE49-F238E27FC236}">
                <a16:creationId xmlns:a16="http://schemas.microsoft.com/office/drawing/2014/main" id="{5A4601A3-1FA0-9A1D-A247-61CF9FD4489E}"/>
              </a:ext>
            </a:extLst>
          </p:cNvPr>
          <p:cNvSpPr txBox="1"/>
          <p:nvPr/>
        </p:nvSpPr>
        <p:spPr>
          <a:xfrm>
            <a:off x="1688423" y="3174596"/>
            <a:ext cx="10247937" cy="369332"/>
          </a:xfrm>
          <a:prstGeom prst="rect">
            <a:avLst/>
          </a:prstGeom>
          <a:noFill/>
        </p:spPr>
        <p:txBody>
          <a:bodyPr wrap="square">
            <a:spAutoFit/>
          </a:bodyPr>
          <a:lstStyle/>
          <a:p>
            <a:r>
              <a:rPr lang="en-US" sz="1800" dirty="0">
                <a:solidFill>
                  <a:srgbClr val="26435E"/>
                </a:solidFill>
              </a:rPr>
              <a:t>The indicator measures an initiative that is targeted at women, such as a women’s cooperative. </a:t>
            </a:r>
          </a:p>
        </p:txBody>
      </p:sp>
      <p:sp>
        <p:nvSpPr>
          <p:cNvPr id="21" name="Textfeld 20">
            <a:extLst>
              <a:ext uri="{FF2B5EF4-FFF2-40B4-BE49-F238E27FC236}">
                <a16:creationId xmlns:a16="http://schemas.microsoft.com/office/drawing/2014/main" id="{01C12E87-7EF7-C7F6-1577-F0B086939A36}"/>
              </a:ext>
            </a:extLst>
          </p:cNvPr>
          <p:cNvSpPr txBox="1"/>
          <p:nvPr/>
        </p:nvSpPr>
        <p:spPr>
          <a:xfrm>
            <a:off x="1668764" y="4219111"/>
            <a:ext cx="9599004" cy="646331"/>
          </a:xfrm>
          <a:prstGeom prst="rect">
            <a:avLst/>
          </a:prstGeom>
          <a:noFill/>
        </p:spPr>
        <p:txBody>
          <a:bodyPr wrap="square">
            <a:spAutoFit/>
          </a:bodyPr>
          <a:lstStyle/>
          <a:p>
            <a:r>
              <a:rPr lang="en-US" sz="1800" dirty="0">
                <a:solidFill>
                  <a:srgbClr val="26435E"/>
                </a:solidFill>
              </a:rPr>
              <a:t>The indicator addresses an issue which is of specific relevance to women and girls, such as safety of public transport. </a:t>
            </a:r>
          </a:p>
        </p:txBody>
      </p:sp>
      <p:sp>
        <p:nvSpPr>
          <p:cNvPr id="23" name="Textfeld 22">
            <a:extLst>
              <a:ext uri="{FF2B5EF4-FFF2-40B4-BE49-F238E27FC236}">
                <a16:creationId xmlns:a16="http://schemas.microsoft.com/office/drawing/2014/main" id="{CBC7D3E5-A872-1F47-3946-46F89E02281E}"/>
              </a:ext>
            </a:extLst>
          </p:cNvPr>
          <p:cNvSpPr txBox="1"/>
          <p:nvPr/>
        </p:nvSpPr>
        <p:spPr>
          <a:xfrm>
            <a:off x="1688422" y="5377284"/>
            <a:ext cx="10061125" cy="646331"/>
          </a:xfrm>
          <a:prstGeom prst="rect">
            <a:avLst/>
          </a:prstGeom>
          <a:noFill/>
        </p:spPr>
        <p:txBody>
          <a:bodyPr wrap="square">
            <a:spAutoFit/>
          </a:bodyPr>
          <a:lstStyle/>
          <a:p>
            <a:r>
              <a:rPr lang="en-US" sz="1800" dirty="0">
                <a:solidFill>
                  <a:srgbClr val="26435E"/>
                </a:solidFill>
              </a:rPr>
              <a:t>The indicator is chosen by female community members/project staff and reflects the specific needs and priorities of women.</a:t>
            </a:r>
            <a:endParaRPr lang="de-DE" sz="1800" dirty="0">
              <a:solidFill>
                <a:srgbClr val="26435E"/>
              </a:solidFill>
            </a:endParaRPr>
          </a:p>
        </p:txBody>
      </p:sp>
    </p:spTree>
    <p:extLst>
      <p:ext uri="{BB962C8B-B14F-4D97-AF65-F5344CB8AC3E}">
        <p14:creationId xmlns:p14="http://schemas.microsoft.com/office/powerpoint/2010/main" val="14410659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D287CA-6B84-475D-ABB7-0E82F948705B}"/>
              </a:ext>
            </a:extLst>
          </p:cNvPr>
          <p:cNvSpPr>
            <a:spLocks noGrp="1"/>
          </p:cNvSpPr>
          <p:nvPr>
            <p:ph type="sldNum" sz="quarter" idx="12"/>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rPr>
              <a:t>Page </a:t>
            </a:r>
            <a:fld id="{3A8B5DB7-81A8-4ED4-916B-6B23CD603687}" type="slidenum">
              <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51" normalizeH="0" baseline="0" noProof="0">
              <a:ln>
                <a:noFill/>
              </a:ln>
              <a:solidFill>
                <a:srgbClr val="6F6F6F"/>
              </a:solidFill>
              <a:effectLst/>
              <a:uLnTx/>
              <a:uFillTx/>
              <a:latin typeface="Arial" panose="020B0604020202020204" pitchFamily="34" charset="0"/>
              <a:ea typeface="+mn-ea"/>
              <a:cs typeface="Arial" panose="020B0604020202020204" pitchFamily="34" charset="0"/>
            </a:endParaRPr>
          </a:p>
        </p:txBody>
      </p:sp>
      <p:sp>
        <p:nvSpPr>
          <p:cNvPr id="28" name="Date Placeholder 2">
            <a:extLst>
              <a:ext uri="{FF2B5EF4-FFF2-40B4-BE49-F238E27FC236}">
                <a16:creationId xmlns:a16="http://schemas.microsoft.com/office/drawing/2014/main" id="{6CF8C0B9-2091-43C2-8573-E4ECD11A4923}"/>
              </a:ext>
            </a:extLst>
          </p:cNvPr>
          <p:cNvSpPr>
            <a:spLocks noGrp="1"/>
          </p:cNvSpPr>
          <p:nvPr>
            <p:ph type="dt" sz="half" idx="10"/>
          </p:nvPr>
        </p:nvSpPr>
        <p:spPr>
          <a:xfrm>
            <a:off x="1412555" y="6569149"/>
            <a:ext cx="969391" cy="123111"/>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January 2024</a:t>
            </a:r>
          </a:p>
        </p:txBody>
      </p:sp>
      <p:sp>
        <p:nvSpPr>
          <p:cNvPr id="29" name="Footer Placeholder 3">
            <a:extLst>
              <a:ext uri="{FF2B5EF4-FFF2-40B4-BE49-F238E27FC236}">
                <a16:creationId xmlns:a16="http://schemas.microsoft.com/office/drawing/2014/main" id="{8F02A176-2FB4-47E6-9DEA-3911EE996C61}"/>
              </a:ext>
            </a:extLst>
          </p:cNvPr>
          <p:cNvSpPr>
            <a:spLocks noGrp="1"/>
          </p:cNvSpPr>
          <p:nvPr>
            <p:ph type="ftr" sz="quarter" idx="11"/>
          </p:nvPr>
        </p:nvSpPr>
        <p:spPr>
          <a:xfrm>
            <a:off x="2729900" y="6568511"/>
            <a:ext cx="7701304" cy="123111"/>
          </a:xfr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51"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IKI Small Grants – Introduction  Gender</a:t>
            </a:r>
          </a:p>
        </p:txBody>
      </p:sp>
      <p:sp>
        <p:nvSpPr>
          <p:cNvPr id="2" name="Rechteck 1">
            <a:extLst>
              <a:ext uri="{FF2B5EF4-FFF2-40B4-BE49-F238E27FC236}">
                <a16:creationId xmlns:a16="http://schemas.microsoft.com/office/drawing/2014/main" id="{450A1231-6F49-C793-8C1A-5912DD6D7E1D}"/>
              </a:ext>
            </a:extLst>
          </p:cNvPr>
          <p:cNvSpPr/>
          <p:nvPr/>
        </p:nvSpPr>
        <p:spPr>
          <a:xfrm>
            <a:off x="0" y="0"/>
            <a:ext cx="12192000" cy="6858000"/>
          </a:xfrm>
          <a:prstGeom prst="rect">
            <a:avLst/>
          </a:prstGeom>
          <a:solidFill>
            <a:srgbClr val="D9EBE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feld 2">
            <a:extLst>
              <a:ext uri="{FF2B5EF4-FFF2-40B4-BE49-F238E27FC236}">
                <a16:creationId xmlns:a16="http://schemas.microsoft.com/office/drawing/2014/main" id="{93982D98-2DD9-26A1-F9CA-398B57F7E6FC}"/>
              </a:ext>
            </a:extLst>
          </p:cNvPr>
          <p:cNvSpPr txBox="1"/>
          <p:nvPr/>
        </p:nvSpPr>
        <p:spPr>
          <a:xfrm>
            <a:off x="2725894" y="476629"/>
            <a:ext cx="6777817" cy="584775"/>
          </a:xfrm>
          <a:prstGeom prst="rect">
            <a:avLst/>
          </a:prstGeom>
          <a:noFill/>
        </p:spPr>
        <p:txBody>
          <a:bodyPr wrap="none" rtlCol="0">
            <a:spAutoFit/>
          </a:bodyPr>
          <a:lstStyle/>
          <a:p>
            <a:r>
              <a:rPr lang="en-US" sz="3200" b="1" dirty="0">
                <a:solidFill>
                  <a:srgbClr val="26435E"/>
                </a:solidFill>
                <a:latin typeface="Arial" panose="020B0604020202020204" pitchFamily="34" charset="0"/>
                <a:cs typeface="Arial" panose="020B0604020202020204" pitchFamily="34" charset="0"/>
              </a:rPr>
              <a:t>You are not sure how to proceed?</a:t>
            </a:r>
          </a:p>
        </p:txBody>
      </p:sp>
      <p:sp>
        <p:nvSpPr>
          <p:cNvPr id="4" name="Textfeld 3">
            <a:extLst>
              <a:ext uri="{FF2B5EF4-FFF2-40B4-BE49-F238E27FC236}">
                <a16:creationId xmlns:a16="http://schemas.microsoft.com/office/drawing/2014/main" id="{78B2C396-BD76-13FD-3CFC-473B18AFA087}"/>
              </a:ext>
            </a:extLst>
          </p:cNvPr>
          <p:cNvSpPr txBox="1"/>
          <p:nvPr/>
        </p:nvSpPr>
        <p:spPr>
          <a:xfrm>
            <a:off x="1760592" y="1573200"/>
            <a:ext cx="8059993" cy="923330"/>
          </a:xfrm>
          <a:prstGeom prst="rect">
            <a:avLst/>
          </a:prstGeom>
          <a:noFill/>
        </p:spPr>
        <p:txBody>
          <a:bodyPr wrap="square" rtlCol="0">
            <a:spAutoFit/>
          </a:bodyPr>
          <a:lstStyle/>
          <a:p>
            <a:r>
              <a:rPr lang="en-GB" b="1" dirty="0">
                <a:solidFill>
                  <a:srgbClr val="26435E"/>
                </a:solidFill>
                <a:latin typeface="Arial" panose="020B0604020202020204" pitchFamily="34" charset="0"/>
                <a:cs typeface="Arial" panose="020B0604020202020204" pitchFamily="34" charset="0"/>
              </a:rPr>
              <a:t>Meet us during our consultation hours </a:t>
            </a:r>
          </a:p>
          <a:p>
            <a:r>
              <a:rPr lang="en-GB" dirty="0">
                <a:solidFill>
                  <a:srgbClr val="26435E"/>
                </a:solidFill>
                <a:latin typeface="Arial" panose="020B0604020202020204" pitchFamily="34" charset="0"/>
                <a:cs typeface="Arial" panose="020B0604020202020204" pitchFamily="34" charset="0"/>
              </a:rPr>
              <a:t>We look forward to your questions! Time and date will be announced on the IKI Small Grants website.</a:t>
            </a:r>
          </a:p>
        </p:txBody>
      </p:sp>
      <p:sp>
        <p:nvSpPr>
          <p:cNvPr id="6" name="Textfeld 5">
            <a:extLst>
              <a:ext uri="{FF2B5EF4-FFF2-40B4-BE49-F238E27FC236}">
                <a16:creationId xmlns:a16="http://schemas.microsoft.com/office/drawing/2014/main" id="{692A5CC0-34C1-27B2-6043-2B0A6C41D066}"/>
              </a:ext>
            </a:extLst>
          </p:cNvPr>
          <p:cNvSpPr txBox="1"/>
          <p:nvPr/>
        </p:nvSpPr>
        <p:spPr>
          <a:xfrm>
            <a:off x="1760591" y="2727581"/>
            <a:ext cx="8059994" cy="1754326"/>
          </a:xfrm>
          <a:prstGeom prst="rect">
            <a:avLst/>
          </a:prstGeom>
          <a:noFill/>
        </p:spPr>
        <p:txBody>
          <a:bodyPr wrap="square" rtlCol="0">
            <a:spAutoFit/>
          </a:bodyPr>
          <a:lstStyle/>
          <a:p>
            <a:r>
              <a:rPr lang="en-GB" b="1" dirty="0">
                <a:solidFill>
                  <a:srgbClr val="26435E"/>
                </a:solidFill>
                <a:latin typeface="Arial" panose="020B0604020202020204" pitchFamily="34" charset="0"/>
                <a:cs typeface="Arial" panose="020B0604020202020204" pitchFamily="34" charset="0"/>
              </a:rPr>
              <a:t>Make gender part of your capacity development concept</a:t>
            </a:r>
          </a:p>
          <a:p>
            <a:r>
              <a:rPr lang="en-GB" dirty="0">
                <a:solidFill>
                  <a:srgbClr val="26435E"/>
                </a:solidFill>
                <a:latin typeface="Arial" panose="020B0604020202020204" pitchFamily="34" charset="0"/>
                <a:cs typeface="Arial" panose="020B0604020202020204" pitchFamily="34" charset="0"/>
              </a:rPr>
              <a:t>We support your capacity development goals by funding among others: </a:t>
            </a:r>
          </a:p>
          <a:p>
            <a:pPr marL="285750" indent="-285750">
              <a:buFont typeface="Arial" panose="020B0604020202020204" pitchFamily="34" charset="0"/>
              <a:buChar char="•"/>
            </a:pPr>
            <a:r>
              <a:rPr lang="en-GB">
                <a:solidFill>
                  <a:srgbClr val="26435E"/>
                </a:solidFill>
                <a:latin typeface="Arial" panose="020B0604020202020204" pitchFamily="34" charset="0"/>
                <a:cs typeface="Arial" panose="020B0604020202020204" pitchFamily="34" charset="0"/>
              </a:rPr>
              <a:t>Training </a:t>
            </a:r>
            <a:r>
              <a:rPr lang="en-GB" dirty="0">
                <a:solidFill>
                  <a:srgbClr val="26435E"/>
                </a:solidFill>
                <a:latin typeface="Arial" panose="020B0604020202020204" pitchFamily="34" charset="0"/>
                <a:cs typeface="Arial" panose="020B0604020202020204" pitchFamily="34" charset="0"/>
              </a:rPr>
              <a:t>for staff members, </a:t>
            </a:r>
          </a:p>
          <a:p>
            <a:pPr marL="285750" indent="-285750">
              <a:buFont typeface="Arial" panose="020B0604020202020204" pitchFamily="34" charset="0"/>
              <a:buChar char="•"/>
            </a:pPr>
            <a:r>
              <a:rPr lang="en-GB" dirty="0">
                <a:solidFill>
                  <a:srgbClr val="26435E"/>
                </a:solidFill>
                <a:latin typeface="Arial" panose="020B0604020202020204" pitchFamily="34" charset="0"/>
                <a:cs typeface="Arial" panose="020B0604020202020204" pitchFamily="34" charset="0"/>
              </a:rPr>
              <a:t>development of a gender strategy for your organisation, </a:t>
            </a:r>
          </a:p>
          <a:p>
            <a:pPr marL="285750" indent="-285750">
              <a:buFont typeface="Arial" panose="020B0604020202020204" pitchFamily="34" charset="0"/>
              <a:buChar char="•"/>
            </a:pPr>
            <a:r>
              <a:rPr lang="en-GB" dirty="0">
                <a:solidFill>
                  <a:srgbClr val="26435E"/>
                </a:solidFill>
                <a:latin typeface="Arial" panose="020B0604020202020204" pitchFamily="34" charset="0"/>
                <a:cs typeface="Arial" panose="020B0604020202020204" pitchFamily="34" charset="0"/>
              </a:rPr>
              <a:t>a gender analysis for your proposed project, </a:t>
            </a:r>
          </a:p>
          <a:p>
            <a:pPr marL="285750" indent="-285750">
              <a:buFont typeface="Arial" panose="020B0604020202020204" pitchFamily="34" charset="0"/>
              <a:buChar char="•"/>
            </a:pPr>
            <a:r>
              <a:rPr lang="en-GB" dirty="0">
                <a:solidFill>
                  <a:srgbClr val="26435E"/>
                </a:solidFill>
                <a:latin typeface="Arial" panose="020B0604020202020204" pitchFamily="34" charset="0"/>
                <a:cs typeface="Arial" panose="020B0604020202020204" pitchFamily="34" charset="0"/>
              </a:rPr>
              <a:t>a consultant/expert to support implementation, monitoring, and evaluation  </a:t>
            </a:r>
          </a:p>
        </p:txBody>
      </p:sp>
      <p:sp>
        <p:nvSpPr>
          <p:cNvPr id="8" name="Textfeld 7">
            <a:extLst>
              <a:ext uri="{FF2B5EF4-FFF2-40B4-BE49-F238E27FC236}">
                <a16:creationId xmlns:a16="http://schemas.microsoft.com/office/drawing/2014/main" id="{DB55D504-3E08-6EB6-342C-B7FF0156CB13}"/>
              </a:ext>
            </a:extLst>
          </p:cNvPr>
          <p:cNvSpPr txBox="1"/>
          <p:nvPr/>
        </p:nvSpPr>
        <p:spPr>
          <a:xfrm>
            <a:off x="1760591" y="4795544"/>
            <a:ext cx="4677563" cy="1415772"/>
          </a:xfrm>
          <a:prstGeom prst="rect">
            <a:avLst/>
          </a:prstGeom>
          <a:noFill/>
        </p:spPr>
        <p:txBody>
          <a:bodyPr wrap="none" rtlCol="0">
            <a:spAutoFit/>
          </a:bodyPr>
          <a:lstStyle/>
          <a:p>
            <a:r>
              <a:rPr lang="en-GB" b="1" dirty="0">
                <a:solidFill>
                  <a:srgbClr val="26435E"/>
                </a:solidFill>
                <a:latin typeface="Arial" panose="020B0604020202020204" pitchFamily="34" charset="0"/>
                <a:cs typeface="Arial" panose="020B0604020202020204" pitchFamily="34" charset="0"/>
              </a:rPr>
              <a:t>Check out further resources</a:t>
            </a:r>
          </a:p>
          <a:p>
            <a:pPr marL="285750" indent="-285750">
              <a:buFont typeface="Arial" panose="020B0604020202020204" pitchFamily="34" charset="0"/>
              <a:buChar char="•"/>
            </a:pPr>
            <a:r>
              <a:rPr lang="en-GB" dirty="0">
                <a:solidFill>
                  <a:srgbClr val="26435E"/>
                </a:solidFill>
                <a:latin typeface="Arial" panose="020B0604020202020204" pitchFamily="34" charset="0"/>
                <a:cs typeface="Arial" panose="020B0604020202020204" pitchFamily="34" charset="0"/>
                <a:hlinkClick r:id="rId3"/>
              </a:rPr>
              <a:t>IKI Gender Strategy </a:t>
            </a:r>
            <a:r>
              <a:rPr lang="en-GB" dirty="0">
                <a:solidFill>
                  <a:srgbClr val="26435E"/>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solidFill>
                  <a:srgbClr val="26435E"/>
                </a:solidFill>
                <a:latin typeface="Arial" panose="020B0604020202020204" pitchFamily="34" charset="0"/>
                <a:cs typeface="Arial" panose="020B0604020202020204" pitchFamily="34" charset="0"/>
                <a:hlinkClick r:id="rId4"/>
              </a:rPr>
              <a:t>IKI Gender Guidelines</a:t>
            </a:r>
          </a:p>
          <a:p>
            <a:r>
              <a:rPr lang="en-GB" sz="1400" dirty="0">
                <a:solidFill>
                  <a:srgbClr val="26435E"/>
                </a:solidFill>
                <a:latin typeface="Arial" panose="020B0604020202020204" pitchFamily="34" charset="0"/>
                <a:cs typeface="Arial" panose="020B0604020202020204" pitchFamily="34" charset="0"/>
              </a:rPr>
              <a:t>     With examples for each funding area in Annex I</a:t>
            </a:r>
          </a:p>
          <a:p>
            <a:pPr marL="285750" indent="-285750">
              <a:buFont typeface="Arial" panose="020B0604020202020204" pitchFamily="34" charset="0"/>
              <a:buChar char="•"/>
            </a:pPr>
            <a:r>
              <a:rPr lang="en-GB" dirty="0">
                <a:solidFill>
                  <a:srgbClr val="26435E"/>
                </a:solidFill>
                <a:latin typeface="Arial" panose="020B0604020202020204" pitchFamily="34" charset="0"/>
                <a:cs typeface="Arial" panose="020B0604020202020204" pitchFamily="34" charset="0"/>
                <a:hlinkClick r:id="rId5"/>
              </a:rPr>
              <a:t>Gender responsive event management  </a:t>
            </a:r>
            <a:endParaRPr lang="en-GB" dirty="0">
              <a:solidFill>
                <a:srgbClr val="26435E"/>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2D9779DE-2306-87E9-A110-B0D72AF0BD76}"/>
              </a:ext>
            </a:extLst>
          </p:cNvPr>
          <p:cNvPicPr>
            <a:picLocks noChangeAspect="1"/>
          </p:cNvPicPr>
          <p:nvPr/>
        </p:nvPicPr>
        <p:blipFill>
          <a:blip r:embed="rId6">
            <a:alphaModFix/>
          </a:blip>
          <a:stretch>
            <a:fillRect/>
          </a:stretch>
        </p:blipFill>
        <p:spPr>
          <a:xfrm>
            <a:off x="791275" y="1649447"/>
            <a:ext cx="746179" cy="746179"/>
          </a:xfrm>
          <a:prstGeom prst="rect">
            <a:avLst/>
          </a:prstGeom>
        </p:spPr>
      </p:pic>
      <p:pic>
        <p:nvPicPr>
          <p:cNvPr id="11" name="Grafik 10">
            <a:extLst>
              <a:ext uri="{FF2B5EF4-FFF2-40B4-BE49-F238E27FC236}">
                <a16:creationId xmlns:a16="http://schemas.microsoft.com/office/drawing/2014/main" id="{1383A2F4-EC69-D3CC-ECDB-20D33D6C71E5}"/>
              </a:ext>
            </a:extLst>
          </p:cNvPr>
          <p:cNvPicPr>
            <a:picLocks noChangeAspect="1"/>
          </p:cNvPicPr>
          <p:nvPr/>
        </p:nvPicPr>
        <p:blipFill>
          <a:blip r:embed="rId6">
            <a:alphaModFix/>
          </a:blip>
          <a:stretch>
            <a:fillRect/>
          </a:stretch>
        </p:blipFill>
        <p:spPr>
          <a:xfrm>
            <a:off x="791275" y="3102905"/>
            <a:ext cx="746179" cy="746179"/>
          </a:xfrm>
          <a:prstGeom prst="rect">
            <a:avLst/>
          </a:prstGeom>
        </p:spPr>
      </p:pic>
      <p:pic>
        <p:nvPicPr>
          <p:cNvPr id="13" name="Grafik 12">
            <a:extLst>
              <a:ext uri="{FF2B5EF4-FFF2-40B4-BE49-F238E27FC236}">
                <a16:creationId xmlns:a16="http://schemas.microsoft.com/office/drawing/2014/main" id="{1AFF461E-D9B2-790F-0D0E-AFFE1E1E8933}"/>
              </a:ext>
            </a:extLst>
          </p:cNvPr>
          <p:cNvPicPr>
            <a:picLocks noChangeAspect="1"/>
          </p:cNvPicPr>
          <p:nvPr/>
        </p:nvPicPr>
        <p:blipFill>
          <a:blip r:embed="rId6">
            <a:alphaModFix/>
          </a:blip>
          <a:stretch>
            <a:fillRect/>
          </a:stretch>
        </p:blipFill>
        <p:spPr>
          <a:xfrm>
            <a:off x="791275" y="4695696"/>
            <a:ext cx="746179" cy="746179"/>
          </a:xfrm>
          <a:prstGeom prst="rect">
            <a:avLst/>
          </a:prstGeom>
        </p:spPr>
      </p:pic>
      <p:cxnSp>
        <p:nvCxnSpPr>
          <p:cNvPr id="15" name="Gerader Verbinder 14">
            <a:extLst>
              <a:ext uri="{FF2B5EF4-FFF2-40B4-BE49-F238E27FC236}">
                <a16:creationId xmlns:a16="http://schemas.microsoft.com/office/drawing/2014/main" id="{54998D09-0B0D-E4F1-94E8-BC510050F7D8}"/>
              </a:ext>
            </a:extLst>
          </p:cNvPr>
          <p:cNvCxnSpPr/>
          <p:nvPr/>
        </p:nvCxnSpPr>
        <p:spPr>
          <a:xfrm>
            <a:off x="2566219" y="1061404"/>
            <a:ext cx="6937492" cy="0"/>
          </a:xfrm>
          <a:prstGeom prst="line">
            <a:avLst/>
          </a:prstGeom>
          <a:ln w="38100">
            <a:solidFill>
              <a:srgbClr val="26435E"/>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48586C04-0478-F360-880F-F0177B521753}"/>
              </a:ext>
            </a:extLst>
          </p:cNvPr>
          <p:cNvSpPr txBox="1"/>
          <p:nvPr/>
        </p:nvSpPr>
        <p:spPr>
          <a:xfrm>
            <a:off x="6580552" y="4760355"/>
            <a:ext cx="4589718" cy="1477328"/>
          </a:xfrm>
          <a:prstGeom prst="rect">
            <a:avLst/>
          </a:prstGeom>
          <a:solidFill>
            <a:schemeClr val="bg2"/>
          </a:solidFill>
        </p:spPr>
        <p:txBody>
          <a:bodyPr wrap="square">
            <a:spAutoFit/>
          </a:bodyPr>
          <a:lstStyle/>
          <a:p>
            <a:r>
              <a:rPr lang="en-GB" b="1" dirty="0">
                <a:solidFill>
                  <a:srgbClr val="26435E"/>
                </a:solidFill>
                <a:latin typeface="Arial" panose="020B0604020202020204" pitchFamily="34" charset="0"/>
                <a:cs typeface="Arial" panose="020B0604020202020204" pitchFamily="34" charset="0"/>
              </a:rPr>
              <a:t>Please note: </a:t>
            </a:r>
            <a:r>
              <a:rPr lang="en-GB" dirty="0">
                <a:solidFill>
                  <a:srgbClr val="26435E"/>
                </a:solidFill>
                <a:latin typeface="Arial" panose="020B0604020202020204" pitchFamily="34" charset="0"/>
                <a:cs typeface="Arial" panose="020B0604020202020204" pitchFamily="34" charset="0"/>
              </a:rPr>
              <a:t>The IKI Gender Strategy &amp; Guidelines provide a good understanding of the topic, but they </a:t>
            </a:r>
            <a:r>
              <a:rPr lang="en-GB" b="1" dirty="0">
                <a:solidFill>
                  <a:srgbClr val="26435E"/>
                </a:solidFill>
                <a:latin typeface="Arial" panose="020B0604020202020204" pitchFamily="34" charset="0"/>
                <a:cs typeface="Arial" panose="020B0604020202020204" pitchFamily="34" charset="0"/>
              </a:rPr>
              <a:t>address large-scale IKI projects</a:t>
            </a:r>
            <a:r>
              <a:rPr lang="en-GB" dirty="0">
                <a:solidFill>
                  <a:srgbClr val="26435E"/>
                </a:solidFill>
                <a:latin typeface="Arial" panose="020B0604020202020204" pitchFamily="34" charset="0"/>
                <a:cs typeface="Arial" panose="020B0604020202020204" pitchFamily="34" charset="0"/>
              </a:rPr>
              <a:t>. The requirements are </a:t>
            </a:r>
            <a:r>
              <a:rPr lang="en-GB" b="1" dirty="0">
                <a:solidFill>
                  <a:srgbClr val="26435E"/>
                </a:solidFill>
                <a:latin typeface="Arial" panose="020B0604020202020204" pitchFamily="34" charset="0"/>
                <a:cs typeface="Arial" panose="020B0604020202020204" pitchFamily="34" charset="0"/>
              </a:rPr>
              <a:t>not mandatory </a:t>
            </a:r>
            <a:r>
              <a:rPr lang="en-GB" dirty="0">
                <a:solidFill>
                  <a:srgbClr val="26435E"/>
                </a:solidFill>
                <a:latin typeface="Arial" panose="020B0604020202020204" pitchFamily="34" charset="0"/>
                <a:cs typeface="Arial" panose="020B0604020202020204" pitchFamily="34" charset="0"/>
              </a:rPr>
              <a:t>for IKI Small Grants applicants.  </a:t>
            </a:r>
            <a:endParaRPr lang="de-DE" dirty="0"/>
          </a:p>
        </p:txBody>
      </p:sp>
    </p:spTree>
    <p:extLst>
      <p:ext uri="{BB962C8B-B14F-4D97-AF65-F5344CB8AC3E}">
        <p14:creationId xmlns:p14="http://schemas.microsoft.com/office/powerpoint/2010/main" val="2489706575"/>
      </p:ext>
    </p:extLst>
  </p:cSld>
  <p:clrMapOvr>
    <a:masterClrMapping/>
  </p:clrMapOvr>
  <p:transition>
    <p:fade/>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giz-ppt-standard-mastervorlagen-en.potx  -  Schreibgeschützt" id="{1BB3A162-70EA-40F0-9DFB-69A2A4833389}" vid="{766099B3-9F16-4E2D-A58D-E51E7BD4681C}"/>
    </a:ext>
  </a:extLst>
</a:theme>
</file>

<file path=ppt/theme/theme3.xml><?xml version="1.0" encoding="utf-8"?>
<a:theme xmlns:a="http://schemas.openxmlformats.org/drawingml/2006/main" name="IKI SG">
  <a:themeElements>
    <a:clrScheme name="Benutzerdefiniert 14">
      <a:dk1>
        <a:srgbClr val="000000"/>
      </a:dk1>
      <a:lt1>
        <a:sysClr val="window" lastClr="FFFFFF"/>
      </a:lt1>
      <a:dk2>
        <a:srgbClr val="CBDAE7"/>
      </a:dk2>
      <a:lt2>
        <a:srgbClr val="D7E9E6"/>
      </a:lt2>
      <a:accent1>
        <a:srgbClr val="2C6B75"/>
      </a:accent1>
      <a:accent2>
        <a:srgbClr val="9CBD89"/>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Präsentation1" id="{3BBE2319-9C18-4D95-BDC4-286C8ABD6760}" vid="{7818E0C5-7FEE-4328-8BDA-06655F86B97A}"/>
    </a:ext>
  </a:extLst>
</a:theme>
</file>

<file path=ppt/theme/theme4.xml><?xml version="1.0" encoding="utf-8"?>
<a:theme xmlns:a="http://schemas.openxmlformats.org/drawingml/2006/main" name="1_IKI SG">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a87cbfb-3c94-4ad6-b81a-37318fbcf44e" xsi:nil="true"/>
    <IconOverlay xmlns="http://schemas.microsoft.com/sharepoint/v4" xsi:nil="true"/>
    <_Flow_SignoffStatus xmlns="dd40f815-c2b0-4806-9729-31780023f806" xsi:nil="true"/>
    <lcf76f155ced4ddcb4097134ff3c332f xmlns="dd40f815-c2b0-4806-9729-31780023f80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3FC2A886F6FE144A0D83744568D8B49" ma:contentTypeVersion="19" ma:contentTypeDescription="Ein neues Dokument erstellen." ma:contentTypeScope="" ma:versionID="302cd678c06a91b659b58276d4c73064">
  <xsd:schema xmlns:xsd="http://www.w3.org/2001/XMLSchema" xmlns:xs="http://www.w3.org/2001/XMLSchema" xmlns:p="http://schemas.microsoft.com/office/2006/metadata/properties" xmlns:ns2="dd40f815-c2b0-4806-9729-31780023f806" xmlns:ns3="fa87cbfb-3c94-4ad6-b81a-37318fbcf44e" xmlns:ns4="http://schemas.microsoft.com/sharepoint/v4" targetNamespace="http://schemas.microsoft.com/office/2006/metadata/properties" ma:root="true" ma:fieldsID="aed583d03a8e6cccdb6535c41c7511cd" ns2:_="" ns3:_="" ns4:_="">
    <xsd:import namespace="dd40f815-c2b0-4806-9729-31780023f806"/>
    <xsd:import namespace="fa87cbfb-3c94-4ad6-b81a-37318fbcf44e"/>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_Flow_SignoffStatus" minOccurs="0"/>
                <xsd:element ref="ns4:IconOverlay"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0f815-c2b0-4806-9729-31780023f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Flow_SignoffStatus" ma:index="19" nillable="true" ma:displayName="Status Unterschrift" ma:internalName="Status_x0020_Unterschrift">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87cbfb-3c94-4ad6-b81a-37318fbcf44e"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5" nillable="true" ma:displayName="Taxonomy Catch All Column" ma:hidden="true" ma:list="{4e55b4fb-5280-4dc7-8e3e-5f57467c9dc0}" ma:internalName="TaxCatchAll" ma:showField="CatchAllData" ma:web="fa87cbfb-3c94-4ad6-b81a-37318fbcf4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5A6224-0FBD-4446-A953-98F339D97566}">
  <ds:schemaRefs>
    <ds:schemaRef ds:uri="http://schemas.microsoft.com/sharepoint/v3/contenttype/forms"/>
  </ds:schemaRefs>
</ds:datastoreItem>
</file>

<file path=customXml/itemProps2.xml><?xml version="1.0" encoding="utf-8"?>
<ds:datastoreItem xmlns:ds="http://schemas.openxmlformats.org/officeDocument/2006/customXml" ds:itemID="{107D06C7-5F88-4E3F-85AD-78BF1F951892}">
  <ds:schemaRefs>
    <ds:schemaRef ds:uri="dd40f815-c2b0-4806-9729-31780023f806"/>
    <ds:schemaRef ds:uri="fa87cbfb-3c94-4ad6-b81a-37318fbcf44e"/>
    <ds:schemaRef ds:uri="http://schemas.microsoft.com/office/2006/metadata/properties"/>
    <ds:schemaRef ds:uri="http://schemas.microsoft.com/office/infopath/2007/PartnerControls"/>
    <ds:schemaRef ds:uri="http://schemas.microsoft.com/sharepoint/v4"/>
  </ds:schemaRefs>
</ds:datastoreItem>
</file>

<file path=customXml/itemProps3.xml><?xml version="1.0" encoding="utf-8"?>
<ds:datastoreItem xmlns:ds="http://schemas.openxmlformats.org/officeDocument/2006/customXml" ds:itemID="{0B413E6C-203E-4B8A-84FA-476381B5BF78}">
  <ds:schemaRefs>
    <ds:schemaRef ds:uri="dd40f815-c2b0-4806-9729-31780023f806"/>
    <ds:schemaRef ds:uri="fa87cbfb-3c94-4ad6-b81a-37318fbcf4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1124</Words>
  <Application>Microsoft Office PowerPoint</Application>
  <PresentationFormat>Widescreen</PresentationFormat>
  <Paragraphs>130</Paragraphs>
  <Slides>10</Slides>
  <Notes>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72 Black</vt:lpstr>
      <vt:lpstr>Arial</vt:lpstr>
      <vt:lpstr>BundesSans</vt:lpstr>
      <vt:lpstr>Calibri</vt:lpstr>
      <vt:lpstr>Calibri Light</vt:lpstr>
      <vt:lpstr>Poppins</vt:lpstr>
      <vt:lpstr>Symbol</vt:lpstr>
      <vt:lpstr>Wingdings</vt:lpstr>
      <vt:lpstr>Office</vt:lpstr>
      <vt:lpstr>Master English</vt:lpstr>
      <vt:lpstr>IKI SG</vt:lpstr>
      <vt:lpstr>1_IKI SG</vt:lpstr>
      <vt:lpstr>IKI Small Grants</vt:lpstr>
      <vt:lpstr>PowerPoint Presentation</vt:lpstr>
      <vt:lpstr>PowerPoint Presentation</vt:lpstr>
      <vt:lpstr>PowerPoint Presentation</vt:lpstr>
      <vt:lpstr>PowerPoint Presentation</vt:lpstr>
      <vt:lpstr>PowerPoint Presentation</vt:lpstr>
      <vt:lpstr>PowerPoint Presentation</vt:lpstr>
      <vt:lpstr>  Attributes of gender sensitive indicators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Mahler, Lisa-Marie GIZ</dc:creator>
  <cp:lastModifiedBy>Wikker, Laura GIZ</cp:lastModifiedBy>
  <cp:revision>1</cp:revision>
  <dcterms:created xsi:type="dcterms:W3CDTF">2024-01-03T11:03:58Z</dcterms:created>
  <dcterms:modified xsi:type="dcterms:W3CDTF">2024-01-11T15:20:56Z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0x01010083FC2A886F6FE144A0D83744568D8B49</vt:lpwstr>
  </property>
  <property fmtid="{D5CDD505-2E9C-101B-9397-08002B2CF9AE}" pid="3" name="MediaServiceImageTags">
    <vt:lpwstr/>
  </property>
</Properties>
</file>